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7" r:id="rId6"/>
    <p:sldId id="257" r:id="rId7"/>
    <p:sldId id="268" r:id="rId8"/>
    <p:sldId id="270" r:id="rId9"/>
    <p:sldId id="281" r:id="rId10"/>
    <p:sldId id="283" r:id="rId11"/>
    <p:sldId id="282" r:id="rId12"/>
    <p:sldId id="286" r:id="rId13"/>
    <p:sldId id="269" r:id="rId14"/>
    <p:sldId id="300" r:id="rId15"/>
    <p:sldId id="297" r:id="rId16"/>
    <p:sldId id="298" r:id="rId17"/>
    <p:sldId id="301" r:id="rId18"/>
    <p:sldId id="302" r:id="rId19"/>
    <p:sldId id="295" r:id="rId20"/>
    <p:sldId id="299" r:id="rId21"/>
    <p:sldId id="294" r:id="rId22"/>
    <p:sldId id="280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75DCB02-9BB8-47FD-8907-85C794F793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363F0-08EF-4FE3-BF9A-8C757FC5C38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A8B76F-17CB-449B-9481-5C3EF90DF793}">
      <dgm:prSet phldrT="[Text]"/>
      <dgm:spPr/>
      <dgm:t>
        <a:bodyPr/>
        <a:lstStyle/>
        <a:p>
          <a:r>
            <a:rPr lang="hu-HU" dirty="0"/>
            <a:t>értékrendszer</a:t>
          </a:r>
          <a:endParaRPr lang="en-GB" dirty="0"/>
        </a:p>
      </dgm:t>
    </dgm:pt>
    <dgm:pt modelId="{82D4439B-A4EC-4120-BEF7-DDFD4879144B}" type="parTrans" cxnId="{BC1CC8B9-FEDA-496D-82F3-E3C23FA11689}">
      <dgm:prSet/>
      <dgm:spPr/>
      <dgm:t>
        <a:bodyPr/>
        <a:lstStyle/>
        <a:p>
          <a:endParaRPr lang="en-GB"/>
        </a:p>
      </dgm:t>
    </dgm:pt>
    <dgm:pt modelId="{B7A92010-5C45-46EB-89BF-76D8343120B0}" type="sibTrans" cxnId="{BC1CC8B9-FEDA-496D-82F3-E3C23FA11689}">
      <dgm:prSet/>
      <dgm:spPr/>
      <dgm:t>
        <a:bodyPr/>
        <a:lstStyle/>
        <a:p>
          <a:endParaRPr lang="en-GB"/>
        </a:p>
      </dgm:t>
    </dgm:pt>
    <dgm:pt modelId="{29DC444E-B268-46FA-9A91-5EC94EEC3A97}">
      <dgm:prSet phldrT="[Text]"/>
      <dgm:spPr/>
      <dgm:t>
        <a:bodyPr/>
        <a:lstStyle/>
        <a:p>
          <a:r>
            <a:rPr lang="hu-HU" dirty="0"/>
            <a:t>karakterizáció</a:t>
          </a:r>
          <a:endParaRPr lang="en-GB" dirty="0"/>
        </a:p>
      </dgm:t>
    </dgm:pt>
    <dgm:pt modelId="{99B42C09-538C-4DBF-967F-CF90112787C5}" type="parTrans" cxnId="{9E76DBE3-0739-4D29-860B-55133025F28E}">
      <dgm:prSet/>
      <dgm:spPr/>
      <dgm:t>
        <a:bodyPr/>
        <a:lstStyle/>
        <a:p>
          <a:endParaRPr lang="en-GB"/>
        </a:p>
      </dgm:t>
    </dgm:pt>
    <dgm:pt modelId="{806527A5-C09C-4913-B9D9-D0629A9D6858}" type="sibTrans" cxnId="{9E76DBE3-0739-4D29-860B-55133025F28E}">
      <dgm:prSet/>
      <dgm:spPr/>
      <dgm:t>
        <a:bodyPr/>
        <a:lstStyle/>
        <a:p>
          <a:endParaRPr lang="en-GB"/>
        </a:p>
      </dgm:t>
    </dgm:pt>
    <dgm:pt modelId="{BEEAD916-A629-408B-89F1-D3E40F9EFBC2}">
      <dgm:prSet phldrT="[Text]"/>
      <dgm:spPr/>
      <dgm:t>
        <a:bodyPr/>
        <a:lstStyle/>
        <a:p>
          <a:r>
            <a:rPr lang="hu-HU" dirty="0"/>
            <a:t>mechanizmus + </a:t>
          </a:r>
          <a:br>
            <a:rPr lang="hu-HU" dirty="0"/>
          </a:br>
          <a:r>
            <a:rPr lang="hu-HU" dirty="0"/>
            <a:t>példák</a:t>
          </a:r>
          <a:endParaRPr lang="en-GB" dirty="0"/>
        </a:p>
      </dgm:t>
    </dgm:pt>
    <dgm:pt modelId="{A10273C1-F4F9-4429-B445-FBE413F8C529}" type="parTrans" cxnId="{25053FF9-0107-4F77-AC4F-C391936FB0F9}">
      <dgm:prSet/>
      <dgm:spPr/>
      <dgm:t>
        <a:bodyPr/>
        <a:lstStyle/>
        <a:p>
          <a:endParaRPr lang="en-GB"/>
        </a:p>
      </dgm:t>
    </dgm:pt>
    <dgm:pt modelId="{F2282986-0013-416D-9F80-D7A676DA0C62}" type="sibTrans" cxnId="{25053FF9-0107-4F77-AC4F-C391936FB0F9}">
      <dgm:prSet/>
      <dgm:spPr/>
      <dgm:t>
        <a:bodyPr/>
        <a:lstStyle/>
        <a:p>
          <a:endParaRPr lang="en-GB"/>
        </a:p>
      </dgm:t>
    </dgm:pt>
    <dgm:pt modelId="{EF6C3422-7410-4E22-AD77-DF167D5891F0}">
      <dgm:prSet phldrT="[Text]"/>
      <dgm:spPr/>
      <dgm:t>
        <a:bodyPr/>
        <a:lstStyle/>
        <a:p>
          <a:r>
            <a:rPr lang="hu-HU" dirty="0"/>
            <a:t>érvek </a:t>
          </a:r>
        </a:p>
        <a:p>
          <a:r>
            <a:rPr lang="hu-HU" dirty="0"/>
            <a:t>+</a:t>
          </a:r>
        </a:p>
        <a:p>
          <a:r>
            <a:rPr lang="hu-HU" dirty="0"/>
            <a:t>hatás</a:t>
          </a:r>
          <a:endParaRPr lang="en-GB" dirty="0"/>
        </a:p>
      </dgm:t>
    </dgm:pt>
    <dgm:pt modelId="{ACFDD4AC-076D-48C2-B397-5543F7368C2A}" type="parTrans" cxnId="{C5CAB06C-CC04-46E1-8AA5-6D270C543121}">
      <dgm:prSet/>
      <dgm:spPr/>
      <dgm:t>
        <a:bodyPr/>
        <a:lstStyle/>
        <a:p>
          <a:endParaRPr lang="en-GB"/>
        </a:p>
      </dgm:t>
    </dgm:pt>
    <dgm:pt modelId="{D59E29B0-7787-440D-BE12-88B70208033F}" type="sibTrans" cxnId="{C5CAB06C-CC04-46E1-8AA5-6D270C543121}">
      <dgm:prSet/>
      <dgm:spPr/>
      <dgm:t>
        <a:bodyPr/>
        <a:lstStyle/>
        <a:p>
          <a:endParaRPr lang="en-GB"/>
        </a:p>
      </dgm:t>
    </dgm:pt>
    <dgm:pt modelId="{A681246C-DBE7-4E92-9CAB-296F14812106}" type="pres">
      <dgm:prSet presAssocID="{DD3363F0-08EF-4FE3-BF9A-8C757FC5C38B}" presName="diagram" presStyleCnt="0">
        <dgm:presLayoutVars>
          <dgm:dir/>
          <dgm:resizeHandles val="exact"/>
        </dgm:presLayoutVars>
      </dgm:prSet>
      <dgm:spPr/>
    </dgm:pt>
    <dgm:pt modelId="{E0717456-BF3A-4F01-B130-CA9C8FDF0BB2}" type="pres">
      <dgm:prSet presAssocID="{B6A8B76F-17CB-449B-9481-5C3EF90DF793}" presName="node" presStyleLbl="node1" presStyleIdx="0" presStyleCnt="4">
        <dgm:presLayoutVars>
          <dgm:bulletEnabled val="1"/>
        </dgm:presLayoutVars>
      </dgm:prSet>
      <dgm:spPr/>
    </dgm:pt>
    <dgm:pt modelId="{86DF8C15-21F2-4BDA-88F3-C580846E51A7}" type="pres">
      <dgm:prSet presAssocID="{B7A92010-5C45-46EB-89BF-76D8343120B0}" presName="sibTrans" presStyleCnt="0"/>
      <dgm:spPr/>
    </dgm:pt>
    <dgm:pt modelId="{80F92788-96F2-4088-90DF-BCBC0AB6B1C0}" type="pres">
      <dgm:prSet presAssocID="{29DC444E-B268-46FA-9A91-5EC94EEC3A97}" presName="node" presStyleLbl="node1" presStyleIdx="1" presStyleCnt="4">
        <dgm:presLayoutVars>
          <dgm:bulletEnabled val="1"/>
        </dgm:presLayoutVars>
      </dgm:prSet>
      <dgm:spPr/>
    </dgm:pt>
    <dgm:pt modelId="{C9BF23AB-6DF7-44D3-85DE-9918ABF606FB}" type="pres">
      <dgm:prSet presAssocID="{806527A5-C09C-4913-B9D9-D0629A9D6858}" presName="sibTrans" presStyleCnt="0"/>
      <dgm:spPr/>
    </dgm:pt>
    <dgm:pt modelId="{08BBED33-A9C9-4D53-ADC5-5929633C2AFA}" type="pres">
      <dgm:prSet presAssocID="{BEEAD916-A629-408B-89F1-D3E40F9EFBC2}" presName="node" presStyleLbl="node1" presStyleIdx="2" presStyleCnt="4">
        <dgm:presLayoutVars>
          <dgm:bulletEnabled val="1"/>
        </dgm:presLayoutVars>
      </dgm:prSet>
      <dgm:spPr/>
    </dgm:pt>
    <dgm:pt modelId="{B0D830B1-088A-42FD-BF95-7FF37C59A8D9}" type="pres">
      <dgm:prSet presAssocID="{F2282986-0013-416D-9F80-D7A676DA0C62}" presName="sibTrans" presStyleCnt="0"/>
      <dgm:spPr/>
    </dgm:pt>
    <dgm:pt modelId="{7B18843B-92AF-4F35-9E81-5515B278E3E9}" type="pres">
      <dgm:prSet presAssocID="{EF6C3422-7410-4E22-AD77-DF167D5891F0}" presName="node" presStyleLbl="node1" presStyleIdx="3" presStyleCnt="4">
        <dgm:presLayoutVars>
          <dgm:bulletEnabled val="1"/>
        </dgm:presLayoutVars>
      </dgm:prSet>
      <dgm:spPr/>
    </dgm:pt>
  </dgm:ptLst>
  <dgm:cxnLst>
    <dgm:cxn modelId="{64406601-A33E-4FA6-9D38-EC6D387B2BEB}" type="presOf" srcId="{29DC444E-B268-46FA-9A91-5EC94EEC3A97}" destId="{80F92788-96F2-4088-90DF-BCBC0AB6B1C0}" srcOrd="0" destOrd="0" presId="urn:microsoft.com/office/officeart/2005/8/layout/default"/>
    <dgm:cxn modelId="{A778470E-6716-4476-9A41-BBFB9FCBA659}" type="presOf" srcId="{B6A8B76F-17CB-449B-9481-5C3EF90DF793}" destId="{E0717456-BF3A-4F01-B130-CA9C8FDF0BB2}" srcOrd="0" destOrd="0" presId="urn:microsoft.com/office/officeart/2005/8/layout/default"/>
    <dgm:cxn modelId="{C5CAB06C-CC04-46E1-8AA5-6D270C543121}" srcId="{DD3363F0-08EF-4FE3-BF9A-8C757FC5C38B}" destId="{EF6C3422-7410-4E22-AD77-DF167D5891F0}" srcOrd="3" destOrd="0" parTransId="{ACFDD4AC-076D-48C2-B397-5543F7368C2A}" sibTransId="{D59E29B0-7787-440D-BE12-88B70208033F}"/>
    <dgm:cxn modelId="{2B96CD82-91A8-44D1-ACD4-7C76F1BC04F4}" type="presOf" srcId="{DD3363F0-08EF-4FE3-BF9A-8C757FC5C38B}" destId="{A681246C-DBE7-4E92-9CAB-296F14812106}" srcOrd="0" destOrd="0" presId="urn:microsoft.com/office/officeart/2005/8/layout/default"/>
    <dgm:cxn modelId="{BC1CC8B9-FEDA-496D-82F3-E3C23FA11689}" srcId="{DD3363F0-08EF-4FE3-BF9A-8C757FC5C38B}" destId="{B6A8B76F-17CB-449B-9481-5C3EF90DF793}" srcOrd="0" destOrd="0" parTransId="{82D4439B-A4EC-4120-BEF7-DDFD4879144B}" sibTransId="{B7A92010-5C45-46EB-89BF-76D8343120B0}"/>
    <dgm:cxn modelId="{37520FCE-0821-40EC-BAFB-476EE90AB782}" type="presOf" srcId="{BEEAD916-A629-408B-89F1-D3E40F9EFBC2}" destId="{08BBED33-A9C9-4D53-ADC5-5929633C2AFA}" srcOrd="0" destOrd="0" presId="urn:microsoft.com/office/officeart/2005/8/layout/default"/>
    <dgm:cxn modelId="{9E76DBE3-0739-4D29-860B-55133025F28E}" srcId="{DD3363F0-08EF-4FE3-BF9A-8C757FC5C38B}" destId="{29DC444E-B268-46FA-9A91-5EC94EEC3A97}" srcOrd="1" destOrd="0" parTransId="{99B42C09-538C-4DBF-967F-CF90112787C5}" sibTransId="{806527A5-C09C-4913-B9D9-D0629A9D6858}"/>
    <dgm:cxn modelId="{25053FF9-0107-4F77-AC4F-C391936FB0F9}" srcId="{DD3363F0-08EF-4FE3-BF9A-8C757FC5C38B}" destId="{BEEAD916-A629-408B-89F1-D3E40F9EFBC2}" srcOrd="2" destOrd="0" parTransId="{A10273C1-F4F9-4429-B445-FBE413F8C529}" sibTransId="{F2282986-0013-416D-9F80-D7A676DA0C62}"/>
    <dgm:cxn modelId="{BA245EF9-E3EC-4A23-B9A3-E5D4E9700A23}" type="presOf" srcId="{EF6C3422-7410-4E22-AD77-DF167D5891F0}" destId="{7B18843B-92AF-4F35-9E81-5515B278E3E9}" srcOrd="0" destOrd="0" presId="urn:microsoft.com/office/officeart/2005/8/layout/default"/>
    <dgm:cxn modelId="{2256C4BC-B02C-4C14-832B-FEA4BEABE5E2}" type="presParOf" srcId="{A681246C-DBE7-4E92-9CAB-296F14812106}" destId="{E0717456-BF3A-4F01-B130-CA9C8FDF0BB2}" srcOrd="0" destOrd="0" presId="urn:microsoft.com/office/officeart/2005/8/layout/default"/>
    <dgm:cxn modelId="{CC0F3A3F-8385-45AE-8200-D439FD78445D}" type="presParOf" srcId="{A681246C-DBE7-4E92-9CAB-296F14812106}" destId="{86DF8C15-21F2-4BDA-88F3-C580846E51A7}" srcOrd="1" destOrd="0" presId="urn:microsoft.com/office/officeart/2005/8/layout/default"/>
    <dgm:cxn modelId="{408D2397-53B3-4C29-A736-2C2040BD8F60}" type="presParOf" srcId="{A681246C-DBE7-4E92-9CAB-296F14812106}" destId="{80F92788-96F2-4088-90DF-BCBC0AB6B1C0}" srcOrd="2" destOrd="0" presId="urn:microsoft.com/office/officeart/2005/8/layout/default"/>
    <dgm:cxn modelId="{C55E97B3-6D92-43C8-AEEA-35177F1A4F98}" type="presParOf" srcId="{A681246C-DBE7-4E92-9CAB-296F14812106}" destId="{C9BF23AB-6DF7-44D3-85DE-9918ABF606FB}" srcOrd="3" destOrd="0" presId="urn:microsoft.com/office/officeart/2005/8/layout/default"/>
    <dgm:cxn modelId="{C1EB755F-2A0F-4AF5-9FE0-841123CF0A9D}" type="presParOf" srcId="{A681246C-DBE7-4E92-9CAB-296F14812106}" destId="{08BBED33-A9C9-4D53-ADC5-5929633C2AFA}" srcOrd="4" destOrd="0" presId="urn:microsoft.com/office/officeart/2005/8/layout/default"/>
    <dgm:cxn modelId="{88377FEA-B349-421B-A2DD-E261A5705EF3}" type="presParOf" srcId="{A681246C-DBE7-4E92-9CAB-296F14812106}" destId="{B0D830B1-088A-42FD-BF95-7FF37C59A8D9}" srcOrd="5" destOrd="0" presId="urn:microsoft.com/office/officeart/2005/8/layout/default"/>
    <dgm:cxn modelId="{81C2FFEA-C2B8-4740-BE7A-6A1815C5E6BE}" type="presParOf" srcId="{A681246C-DBE7-4E92-9CAB-296F14812106}" destId="{7B18843B-92AF-4F35-9E81-5515B278E3E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0FD560-9A4F-4CFC-AF9F-EFF2A482E4E6}" type="doc">
      <dgm:prSet loTypeId="urn:microsoft.com/office/officeart/2005/8/layout/pyramid2" loCatId="pyramid" qsTypeId="urn:microsoft.com/office/officeart/2005/8/quickstyle/3d2" qsCatId="3D" csTypeId="urn:microsoft.com/office/officeart/2005/8/colors/accent6_2" csCatId="accent6" phldr="1"/>
      <dgm:spPr/>
    </dgm:pt>
    <dgm:pt modelId="{D1028922-7914-4F13-9483-E1BB02EBD5D4}">
      <dgm:prSet phldrT="[Text]"/>
      <dgm:spPr/>
      <dgm:t>
        <a:bodyPr/>
        <a:lstStyle/>
        <a:p>
          <a:r>
            <a:rPr lang="hu-HU" dirty="0"/>
            <a:t>Hatás</a:t>
          </a:r>
          <a:endParaRPr lang="en-GB" dirty="0"/>
        </a:p>
      </dgm:t>
    </dgm:pt>
    <dgm:pt modelId="{1D35F779-7EFC-4863-A6FF-9186DE92EB4C}" type="parTrans" cxnId="{F4CA6EAD-32ED-47C7-8FF1-C1417EF7CE02}">
      <dgm:prSet/>
      <dgm:spPr/>
      <dgm:t>
        <a:bodyPr/>
        <a:lstStyle/>
        <a:p>
          <a:endParaRPr lang="en-GB"/>
        </a:p>
      </dgm:t>
    </dgm:pt>
    <dgm:pt modelId="{75306F8C-B2B5-46F9-B002-5BFF59587BAF}" type="sibTrans" cxnId="{F4CA6EAD-32ED-47C7-8FF1-C1417EF7CE02}">
      <dgm:prSet/>
      <dgm:spPr/>
      <dgm:t>
        <a:bodyPr/>
        <a:lstStyle/>
        <a:p>
          <a:endParaRPr lang="en-GB"/>
        </a:p>
      </dgm:t>
    </dgm:pt>
    <dgm:pt modelId="{FEE535EA-8349-4A59-9064-75F62540EB0C}">
      <dgm:prSet phldrT="[Text]"/>
      <dgm:spPr/>
      <dgm:t>
        <a:bodyPr/>
        <a:lstStyle/>
        <a:p>
          <a:r>
            <a:rPr lang="hu-HU" dirty="0"/>
            <a:t>Érvek</a:t>
          </a:r>
          <a:endParaRPr lang="en-GB" dirty="0"/>
        </a:p>
      </dgm:t>
    </dgm:pt>
    <dgm:pt modelId="{92938AED-35D8-4B0B-9C4D-C5C7DB708A8B}" type="parTrans" cxnId="{23B63FE9-D5F6-4F68-930C-B35231911DAF}">
      <dgm:prSet/>
      <dgm:spPr/>
      <dgm:t>
        <a:bodyPr/>
        <a:lstStyle/>
        <a:p>
          <a:endParaRPr lang="en-GB"/>
        </a:p>
      </dgm:t>
    </dgm:pt>
    <dgm:pt modelId="{56E0E5DB-0ADD-4467-A6E9-6B89D22F0A6E}" type="sibTrans" cxnId="{23B63FE9-D5F6-4F68-930C-B35231911DAF}">
      <dgm:prSet/>
      <dgm:spPr/>
      <dgm:t>
        <a:bodyPr/>
        <a:lstStyle/>
        <a:p>
          <a:endParaRPr lang="en-GB"/>
        </a:p>
      </dgm:t>
    </dgm:pt>
    <dgm:pt modelId="{B0CB0411-F8CB-4CBA-8A84-1C478C923D7F}">
      <dgm:prSet phldrT="[Text]"/>
      <dgm:spPr/>
      <dgm:t>
        <a:bodyPr/>
        <a:lstStyle/>
        <a:p>
          <a:r>
            <a:rPr lang="hu-HU" dirty="0"/>
            <a:t>Értékrendszer</a:t>
          </a:r>
          <a:endParaRPr lang="en-GB" dirty="0"/>
        </a:p>
      </dgm:t>
    </dgm:pt>
    <dgm:pt modelId="{F1CA2D5F-82CB-417C-A8A9-6973AB4CF5F0}" type="parTrans" cxnId="{01951C99-E829-4CAA-A71A-C33E09D31E1A}">
      <dgm:prSet/>
      <dgm:spPr/>
      <dgm:t>
        <a:bodyPr/>
        <a:lstStyle/>
        <a:p>
          <a:endParaRPr lang="en-GB"/>
        </a:p>
      </dgm:t>
    </dgm:pt>
    <dgm:pt modelId="{5D2BBBAA-A8E2-4AB0-B6C2-A0D2A3EC21A9}" type="sibTrans" cxnId="{01951C99-E829-4CAA-A71A-C33E09D31E1A}">
      <dgm:prSet/>
      <dgm:spPr/>
      <dgm:t>
        <a:bodyPr/>
        <a:lstStyle/>
        <a:p>
          <a:endParaRPr lang="en-GB"/>
        </a:p>
      </dgm:t>
    </dgm:pt>
    <dgm:pt modelId="{15CF857E-C284-4046-ABF5-2FE312AB177F}">
      <dgm:prSet phldrT="[Text]"/>
      <dgm:spPr/>
      <dgm:t>
        <a:bodyPr/>
        <a:lstStyle/>
        <a:p>
          <a:r>
            <a:rPr lang="hu-HU" dirty="0"/>
            <a:t>Karakterizáció</a:t>
          </a:r>
          <a:endParaRPr lang="en-GB" dirty="0"/>
        </a:p>
      </dgm:t>
    </dgm:pt>
    <dgm:pt modelId="{8853900D-924E-4F86-9B41-D524A6E890F2}" type="parTrans" cxnId="{058B2F73-B151-4633-9F83-B0479DC924FC}">
      <dgm:prSet/>
      <dgm:spPr/>
      <dgm:t>
        <a:bodyPr/>
        <a:lstStyle/>
        <a:p>
          <a:endParaRPr lang="en-GB"/>
        </a:p>
      </dgm:t>
    </dgm:pt>
    <dgm:pt modelId="{18A408BE-26E1-4039-8321-B42B1B2515A8}" type="sibTrans" cxnId="{058B2F73-B151-4633-9F83-B0479DC924FC}">
      <dgm:prSet/>
      <dgm:spPr/>
      <dgm:t>
        <a:bodyPr/>
        <a:lstStyle/>
        <a:p>
          <a:endParaRPr lang="en-GB"/>
        </a:p>
      </dgm:t>
    </dgm:pt>
    <dgm:pt modelId="{6450FCA5-1B1E-426C-A316-D3275B7DBF3F}">
      <dgm:prSet phldrT="[Text]"/>
      <dgm:spPr/>
      <dgm:t>
        <a:bodyPr/>
        <a:lstStyle/>
        <a:p>
          <a:r>
            <a:rPr lang="hu-HU" dirty="0"/>
            <a:t>Mechanizmus</a:t>
          </a:r>
          <a:endParaRPr lang="en-GB" dirty="0"/>
        </a:p>
      </dgm:t>
    </dgm:pt>
    <dgm:pt modelId="{9F92A3F9-BAA6-4C66-870E-A0B344CC076F}" type="parTrans" cxnId="{65ABE9E6-9121-47C8-9A72-27BF4BED820C}">
      <dgm:prSet/>
      <dgm:spPr/>
      <dgm:t>
        <a:bodyPr/>
        <a:lstStyle/>
        <a:p>
          <a:endParaRPr lang="en-GB"/>
        </a:p>
      </dgm:t>
    </dgm:pt>
    <dgm:pt modelId="{E8A8E36A-C4DF-4CD7-9163-B6B9DBFF74BE}" type="sibTrans" cxnId="{65ABE9E6-9121-47C8-9A72-27BF4BED820C}">
      <dgm:prSet/>
      <dgm:spPr/>
      <dgm:t>
        <a:bodyPr/>
        <a:lstStyle/>
        <a:p>
          <a:endParaRPr lang="en-GB"/>
        </a:p>
      </dgm:t>
    </dgm:pt>
    <dgm:pt modelId="{7085756B-FA55-4756-9995-10C5AF6E770B}" type="pres">
      <dgm:prSet presAssocID="{810FD560-9A4F-4CFC-AF9F-EFF2A482E4E6}" presName="compositeShape" presStyleCnt="0">
        <dgm:presLayoutVars>
          <dgm:dir/>
          <dgm:resizeHandles/>
        </dgm:presLayoutVars>
      </dgm:prSet>
      <dgm:spPr/>
    </dgm:pt>
    <dgm:pt modelId="{96605F3F-541D-4E5D-9EC4-1423F7325DC4}" type="pres">
      <dgm:prSet presAssocID="{810FD560-9A4F-4CFC-AF9F-EFF2A482E4E6}" presName="pyramid" presStyleLbl="node1" presStyleIdx="0" presStyleCnt="1"/>
      <dgm:spPr/>
    </dgm:pt>
    <dgm:pt modelId="{4FC57072-1E2F-4752-9C73-FB27C40EE3F9}" type="pres">
      <dgm:prSet presAssocID="{810FD560-9A4F-4CFC-AF9F-EFF2A482E4E6}" presName="theList" presStyleCnt="0"/>
      <dgm:spPr/>
    </dgm:pt>
    <dgm:pt modelId="{5F92369D-558E-43AA-91D4-208305B9680D}" type="pres">
      <dgm:prSet presAssocID="{D1028922-7914-4F13-9483-E1BB02EBD5D4}" presName="aNode" presStyleLbl="fgAcc1" presStyleIdx="0" presStyleCnt="5">
        <dgm:presLayoutVars>
          <dgm:bulletEnabled val="1"/>
        </dgm:presLayoutVars>
      </dgm:prSet>
      <dgm:spPr/>
    </dgm:pt>
    <dgm:pt modelId="{2F06A5F6-3B52-4BF0-8207-3D4DAC0530BB}" type="pres">
      <dgm:prSet presAssocID="{D1028922-7914-4F13-9483-E1BB02EBD5D4}" presName="aSpace" presStyleCnt="0"/>
      <dgm:spPr/>
    </dgm:pt>
    <dgm:pt modelId="{5C562641-427E-4167-9436-7A591A6A0505}" type="pres">
      <dgm:prSet presAssocID="{FEE535EA-8349-4A59-9064-75F62540EB0C}" presName="aNode" presStyleLbl="fgAcc1" presStyleIdx="1" presStyleCnt="5">
        <dgm:presLayoutVars>
          <dgm:bulletEnabled val="1"/>
        </dgm:presLayoutVars>
      </dgm:prSet>
      <dgm:spPr/>
    </dgm:pt>
    <dgm:pt modelId="{A28F8017-C125-4D9D-88A0-EAD0A2F1F2EB}" type="pres">
      <dgm:prSet presAssocID="{FEE535EA-8349-4A59-9064-75F62540EB0C}" presName="aSpace" presStyleCnt="0"/>
      <dgm:spPr/>
    </dgm:pt>
    <dgm:pt modelId="{AE0FD58A-FAE0-46A1-A14A-4EEB3390EFAA}" type="pres">
      <dgm:prSet presAssocID="{6450FCA5-1B1E-426C-A316-D3275B7DBF3F}" presName="aNode" presStyleLbl="fgAcc1" presStyleIdx="2" presStyleCnt="5">
        <dgm:presLayoutVars>
          <dgm:bulletEnabled val="1"/>
        </dgm:presLayoutVars>
      </dgm:prSet>
      <dgm:spPr/>
    </dgm:pt>
    <dgm:pt modelId="{472EFEEA-78F3-4A94-AF6A-2CA8D6C17D1B}" type="pres">
      <dgm:prSet presAssocID="{6450FCA5-1B1E-426C-A316-D3275B7DBF3F}" presName="aSpace" presStyleCnt="0"/>
      <dgm:spPr/>
    </dgm:pt>
    <dgm:pt modelId="{89EF8628-BABE-4770-938D-15DCE7EAD18A}" type="pres">
      <dgm:prSet presAssocID="{15CF857E-C284-4046-ABF5-2FE312AB177F}" presName="aNode" presStyleLbl="fgAcc1" presStyleIdx="3" presStyleCnt="5">
        <dgm:presLayoutVars>
          <dgm:bulletEnabled val="1"/>
        </dgm:presLayoutVars>
      </dgm:prSet>
      <dgm:spPr/>
    </dgm:pt>
    <dgm:pt modelId="{B94AE2C3-1871-4F97-A86D-40FD2B6E240F}" type="pres">
      <dgm:prSet presAssocID="{15CF857E-C284-4046-ABF5-2FE312AB177F}" presName="aSpace" presStyleCnt="0"/>
      <dgm:spPr/>
    </dgm:pt>
    <dgm:pt modelId="{13575986-61C1-4411-85BC-8223931D589A}" type="pres">
      <dgm:prSet presAssocID="{B0CB0411-F8CB-4CBA-8A84-1C478C923D7F}" presName="aNode" presStyleLbl="fgAcc1" presStyleIdx="4" presStyleCnt="5">
        <dgm:presLayoutVars>
          <dgm:bulletEnabled val="1"/>
        </dgm:presLayoutVars>
      </dgm:prSet>
      <dgm:spPr/>
    </dgm:pt>
    <dgm:pt modelId="{7DB050E5-1EDC-468F-8708-92A1CB7ED552}" type="pres">
      <dgm:prSet presAssocID="{B0CB0411-F8CB-4CBA-8A84-1C478C923D7F}" presName="aSpace" presStyleCnt="0"/>
      <dgm:spPr/>
    </dgm:pt>
  </dgm:ptLst>
  <dgm:cxnLst>
    <dgm:cxn modelId="{5B48CE27-A212-4E25-8347-A560E7C5EEF7}" type="presOf" srcId="{D1028922-7914-4F13-9483-E1BB02EBD5D4}" destId="{5F92369D-558E-43AA-91D4-208305B9680D}" srcOrd="0" destOrd="0" presId="urn:microsoft.com/office/officeart/2005/8/layout/pyramid2"/>
    <dgm:cxn modelId="{B74FAA29-4D5F-42F1-BD1F-B13D2CDCBCF2}" type="presOf" srcId="{6450FCA5-1B1E-426C-A316-D3275B7DBF3F}" destId="{AE0FD58A-FAE0-46A1-A14A-4EEB3390EFAA}" srcOrd="0" destOrd="0" presId="urn:microsoft.com/office/officeart/2005/8/layout/pyramid2"/>
    <dgm:cxn modelId="{32C3F82F-25C1-4B22-833A-BEFE9A3B4169}" type="presOf" srcId="{15CF857E-C284-4046-ABF5-2FE312AB177F}" destId="{89EF8628-BABE-4770-938D-15DCE7EAD18A}" srcOrd="0" destOrd="0" presId="urn:microsoft.com/office/officeart/2005/8/layout/pyramid2"/>
    <dgm:cxn modelId="{EE5C8568-4B05-471F-82CD-46D494F56D28}" type="presOf" srcId="{810FD560-9A4F-4CFC-AF9F-EFF2A482E4E6}" destId="{7085756B-FA55-4756-9995-10C5AF6E770B}" srcOrd="0" destOrd="0" presId="urn:microsoft.com/office/officeart/2005/8/layout/pyramid2"/>
    <dgm:cxn modelId="{058B2F73-B151-4633-9F83-B0479DC924FC}" srcId="{810FD560-9A4F-4CFC-AF9F-EFF2A482E4E6}" destId="{15CF857E-C284-4046-ABF5-2FE312AB177F}" srcOrd="3" destOrd="0" parTransId="{8853900D-924E-4F86-9B41-D524A6E890F2}" sibTransId="{18A408BE-26E1-4039-8321-B42B1B2515A8}"/>
    <dgm:cxn modelId="{738B8975-78DA-4A4C-BC19-A963DE0544B5}" type="presOf" srcId="{B0CB0411-F8CB-4CBA-8A84-1C478C923D7F}" destId="{13575986-61C1-4411-85BC-8223931D589A}" srcOrd="0" destOrd="0" presId="urn:microsoft.com/office/officeart/2005/8/layout/pyramid2"/>
    <dgm:cxn modelId="{01951C99-E829-4CAA-A71A-C33E09D31E1A}" srcId="{810FD560-9A4F-4CFC-AF9F-EFF2A482E4E6}" destId="{B0CB0411-F8CB-4CBA-8A84-1C478C923D7F}" srcOrd="4" destOrd="0" parTransId="{F1CA2D5F-82CB-417C-A8A9-6973AB4CF5F0}" sibTransId="{5D2BBBAA-A8E2-4AB0-B6C2-A0D2A3EC21A9}"/>
    <dgm:cxn modelId="{44B75CAD-5C80-4C79-8709-C3C9C7FEA8DF}" type="presOf" srcId="{FEE535EA-8349-4A59-9064-75F62540EB0C}" destId="{5C562641-427E-4167-9436-7A591A6A0505}" srcOrd="0" destOrd="0" presId="urn:microsoft.com/office/officeart/2005/8/layout/pyramid2"/>
    <dgm:cxn modelId="{F4CA6EAD-32ED-47C7-8FF1-C1417EF7CE02}" srcId="{810FD560-9A4F-4CFC-AF9F-EFF2A482E4E6}" destId="{D1028922-7914-4F13-9483-E1BB02EBD5D4}" srcOrd="0" destOrd="0" parTransId="{1D35F779-7EFC-4863-A6FF-9186DE92EB4C}" sibTransId="{75306F8C-B2B5-46F9-B002-5BFF59587BAF}"/>
    <dgm:cxn modelId="{65ABE9E6-9121-47C8-9A72-27BF4BED820C}" srcId="{810FD560-9A4F-4CFC-AF9F-EFF2A482E4E6}" destId="{6450FCA5-1B1E-426C-A316-D3275B7DBF3F}" srcOrd="2" destOrd="0" parTransId="{9F92A3F9-BAA6-4C66-870E-A0B344CC076F}" sibTransId="{E8A8E36A-C4DF-4CD7-9163-B6B9DBFF74BE}"/>
    <dgm:cxn modelId="{23B63FE9-D5F6-4F68-930C-B35231911DAF}" srcId="{810FD560-9A4F-4CFC-AF9F-EFF2A482E4E6}" destId="{FEE535EA-8349-4A59-9064-75F62540EB0C}" srcOrd="1" destOrd="0" parTransId="{92938AED-35D8-4B0B-9C4D-C5C7DB708A8B}" sibTransId="{56E0E5DB-0ADD-4467-A6E9-6B89D22F0A6E}"/>
    <dgm:cxn modelId="{8E3F15B1-713B-4E8A-955A-8A903A33754D}" type="presParOf" srcId="{7085756B-FA55-4756-9995-10C5AF6E770B}" destId="{96605F3F-541D-4E5D-9EC4-1423F7325DC4}" srcOrd="0" destOrd="0" presId="urn:microsoft.com/office/officeart/2005/8/layout/pyramid2"/>
    <dgm:cxn modelId="{944C3588-13E3-4318-B8F1-C74A76DA35D7}" type="presParOf" srcId="{7085756B-FA55-4756-9995-10C5AF6E770B}" destId="{4FC57072-1E2F-4752-9C73-FB27C40EE3F9}" srcOrd="1" destOrd="0" presId="urn:microsoft.com/office/officeart/2005/8/layout/pyramid2"/>
    <dgm:cxn modelId="{06E18593-4A3D-4057-A7CD-6A576CF2A248}" type="presParOf" srcId="{4FC57072-1E2F-4752-9C73-FB27C40EE3F9}" destId="{5F92369D-558E-43AA-91D4-208305B9680D}" srcOrd="0" destOrd="0" presId="urn:microsoft.com/office/officeart/2005/8/layout/pyramid2"/>
    <dgm:cxn modelId="{386257A6-0D55-4D53-B1DA-A37C5CA41490}" type="presParOf" srcId="{4FC57072-1E2F-4752-9C73-FB27C40EE3F9}" destId="{2F06A5F6-3B52-4BF0-8207-3D4DAC0530BB}" srcOrd="1" destOrd="0" presId="urn:microsoft.com/office/officeart/2005/8/layout/pyramid2"/>
    <dgm:cxn modelId="{0988C192-83A7-4985-8A0F-6FFC31C13741}" type="presParOf" srcId="{4FC57072-1E2F-4752-9C73-FB27C40EE3F9}" destId="{5C562641-427E-4167-9436-7A591A6A0505}" srcOrd="2" destOrd="0" presId="urn:microsoft.com/office/officeart/2005/8/layout/pyramid2"/>
    <dgm:cxn modelId="{71867FF3-78A5-45C1-9DF6-5F72B3C860A0}" type="presParOf" srcId="{4FC57072-1E2F-4752-9C73-FB27C40EE3F9}" destId="{A28F8017-C125-4D9D-88A0-EAD0A2F1F2EB}" srcOrd="3" destOrd="0" presId="urn:microsoft.com/office/officeart/2005/8/layout/pyramid2"/>
    <dgm:cxn modelId="{0713B718-D579-4184-8F0F-BA2C500E733D}" type="presParOf" srcId="{4FC57072-1E2F-4752-9C73-FB27C40EE3F9}" destId="{AE0FD58A-FAE0-46A1-A14A-4EEB3390EFAA}" srcOrd="4" destOrd="0" presId="urn:microsoft.com/office/officeart/2005/8/layout/pyramid2"/>
    <dgm:cxn modelId="{48653D32-4171-42B9-AF97-ED3626F1638B}" type="presParOf" srcId="{4FC57072-1E2F-4752-9C73-FB27C40EE3F9}" destId="{472EFEEA-78F3-4A94-AF6A-2CA8D6C17D1B}" srcOrd="5" destOrd="0" presId="urn:microsoft.com/office/officeart/2005/8/layout/pyramid2"/>
    <dgm:cxn modelId="{F39340CC-F686-41FC-A4A4-68DC67DD3BF6}" type="presParOf" srcId="{4FC57072-1E2F-4752-9C73-FB27C40EE3F9}" destId="{89EF8628-BABE-4770-938D-15DCE7EAD18A}" srcOrd="6" destOrd="0" presId="urn:microsoft.com/office/officeart/2005/8/layout/pyramid2"/>
    <dgm:cxn modelId="{80E43FA2-C806-4286-A8B0-00C0B29CFC95}" type="presParOf" srcId="{4FC57072-1E2F-4752-9C73-FB27C40EE3F9}" destId="{B94AE2C3-1871-4F97-A86D-40FD2B6E240F}" srcOrd="7" destOrd="0" presId="urn:microsoft.com/office/officeart/2005/8/layout/pyramid2"/>
    <dgm:cxn modelId="{83D4DB2B-BC5D-4B71-BE06-BAA5BF4119C9}" type="presParOf" srcId="{4FC57072-1E2F-4752-9C73-FB27C40EE3F9}" destId="{13575986-61C1-4411-85BC-8223931D589A}" srcOrd="8" destOrd="0" presId="urn:microsoft.com/office/officeart/2005/8/layout/pyramid2"/>
    <dgm:cxn modelId="{32477398-2DEA-4326-A1FF-25FDE121C25E}" type="presParOf" srcId="{4FC57072-1E2F-4752-9C73-FB27C40EE3F9}" destId="{7DB050E5-1EDC-468F-8708-92A1CB7ED55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EF7C79-809E-45BB-AA86-BC9B5866D4B4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DBE02DE-56B8-47D3-B073-F994C5D31148}">
      <dgm:prSet phldrT="[Text]"/>
      <dgm:spPr/>
      <dgm:t>
        <a:bodyPr/>
        <a:lstStyle/>
        <a:p>
          <a:r>
            <a:rPr lang="hu-HU" dirty="0"/>
            <a:t>válogatott</a:t>
          </a:r>
          <a:endParaRPr lang="en-GB" dirty="0"/>
        </a:p>
      </dgm:t>
    </dgm:pt>
    <dgm:pt modelId="{A9060315-8BFB-4426-8978-208B88978EA1}" type="parTrans" cxnId="{7043F2A8-289A-4772-9357-5896A5486891}">
      <dgm:prSet/>
      <dgm:spPr/>
      <dgm:t>
        <a:bodyPr/>
        <a:lstStyle/>
        <a:p>
          <a:endParaRPr lang="en-GB"/>
        </a:p>
      </dgm:t>
    </dgm:pt>
    <dgm:pt modelId="{2C9F222C-2FD9-4A1F-BFB4-D1BC3E2B65D5}" type="sibTrans" cxnId="{7043F2A8-289A-4772-9357-5896A5486891}">
      <dgm:prSet/>
      <dgm:spPr/>
      <dgm:t>
        <a:bodyPr/>
        <a:lstStyle/>
        <a:p>
          <a:endParaRPr lang="en-GB"/>
        </a:p>
      </dgm:t>
    </dgm:pt>
    <dgm:pt modelId="{68C636FA-1EAD-4557-8F53-18B537C80602}">
      <dgm:prSet phldrT="[Text]"/>
      <dgm:spPr/>
      <dgm:t>
        <a:bodyPr/>
        <a:lstStyle/>
        <a:p>
          <a:r>
            <a:rPr lang="hu-HU" dirty="0"/>
            <a:t>draftrendszer</a:t>
          </a:r>
          <a:endParaRPr lang="en-GB" dirty="0"/>
        </a:p>
      </dgm:t>
    </dgm:pt>
    <dgm:pt modelId="{044B8389-71F7-4687-AE20-CA4E0E406354}" type="parTrans" cxnId="{AB2301FD-511E-4E68-AD2E-4F1C12B54376}">
      <dgm:prSet/>
      <dgm:spPr/>
      <dgm:t>
        <a:bodyPr/>
        <a:lstStyle/>
        <a:p>
          <a:endParaRPr lang="en-GB"/>
        </a:p>
      </dgm:t>
    </dgm:pt>
    <dgm:pt modelId="{F6968A75-E8AD-4D67-A889-96814B9A15F3}" type="sibTrans" cxnId="{AB2301FD-511E-4E68-AD2E-4F1C12B54376}">
      <dgm:prSet/>
      <dgm:spPr/>
      <dgm:t>
        <a:bodyPr/>
        <a:lstStyle/>
        <a:p>
          <a:endParaRPr lang="en-GB"/>
        </a:p>
      </dgm:t>
    </dgm:pt>
    <dgm:pt modelId="{3E72D361-43EB-4582-8192-29E559ECC98B}">
      <dgm:prSet phldrT="[Text]"/>
      <dgm:spPr/>
      <dgm:t>
        <a:bodyPr/>
        <a:lstStyle/>
        <a:p>
          <a:r>
            <a:rPr lang="hu-HU" dirty="0"/>
            <a:t>Egyetemi ösztöndíjak</a:t>
          </a:r>
          <a:endParaRPr lang="en-GB" dirty="0"/>
        </a:p>
      </dgm:t>
    </dgm:pt>
    <dgm:pt modelId="{BB4E00B2-EFCE-4AF7-BA9E-9E331D75CAA1}" type="parTrans" cxnId="{A945042A-367C-49C7-88BE-E1E64E49C5EC}">
      <dgm:prSet/>
      <dgm:spPr/>
      <dgm:t>
        <a:bodyPr/>
        <a:lstStyle/>
        <a:p>
          <a:endParaRPr lang="en-GB"/>
        </a:p>
      </dgm:t>
    </dgm:pt>
    <dgm:pt modelId="{5953B35B-6147-415A-B862-8A0A94E0EA27}" type="sibTrans" cxnId="{A945042A-367C-49C7-88BE-E1E64E49C5EC}">
      <dgm:prSet/>
      <dgm:spPr/>
      <dgm:t>
        <a:bodyPr/>
        <a:lstStyle/>
        <a:p>
          <a:endParaRPr lang="en-GB"/>
        </a:p>
      </dgm:t>
    </dgm:pt>
    <dgm:pt modelId="{709B9B84-6D5A-4240-BD03-EB07984AE732}">
      <dgm:prSet phldrT="[Text]"/>
      <dgm:spPr/>
      <dgm:t>
        <a:bodyPr/>
        <a:lstStyle/>
        <a:p>
          <a:r>
            <a:rPr lang="hu-HU" dirty="0"/>
            <a:t>Iskolai sportbajnokság</a:t>
          </a:r>
          <a:endParaRPr lang="en-GB" dirty="0"/>
        </a:p>
      </dgm:t>
    </dgm:pt>
    <dgm:pt modelId="{5F2AFD15-1026-4983-A0AA-923ED2EC84EB}" type="parTrans" cxnId="{6C7BF7BF-08FC-48D5-ACF2-D0E656D38805}">
      <dgm:prSet/>
      <dgm:spPr/>
      <dgm:t>
        <a:bodyPr/>
        <a:lstStyle/>
        <a:p>
          <a:endParaRPr lang="en-GB"/>
        </a:p>
      </dgm:t>
    </dgm:pt>
    <dgm:pt modelId="{AE53CCC1-AC5A-4C58-A693-E9BD48277A1D}" type="sibTrans" cxnId="{6C7BF7BF-08FC-48D5-ACF2-D0E656D38805}">
      <dgm:prSet/>
      <dgm:spPr/>
      <dgm:t>
        <a:bodyPr/>
        <a:lstStyle/>
        <a:p>
          <a:endParaRPr lang="en-GB"/>
        </a:p>
      </dgm:t>
    </dgm:pt>
    <dgm:pt modelId="{9AD844DB-56A4-482F-B236-6E3B1739DC51}" type="pres">
      <dgm:prSet presAssocID="{5FEF7C79-809E-45BB-AA86-BC9B5866D4B4}" presName="linear" presStyleCnt="0">
        <dgm:presLayoutVars>
          <dgm:dir/>
          <dgm:animLvl val="lvl"/>
          <dgm:resizeHandles val="exact"/>
        </dgm:presLayoutVars>
      </dgm:prSet>
      <dgm:spPr/>
    </dgm:pt>
    <dgm:pt modelId="{E982C301-782C-4F1D-BA9C-A5E50A1DFAC7}" type="pres">
      <dgm:prSet presAssocID="{9DBE02DE-56B8-47D3-B073-F994C5D31148}" presName="parentLin" presStyleCnt="0"/>
      <dgm:spPr/>
    </dgm:pt>
    <dgm:pt modelId="{12BD3825-71D1-4319-A608-6DBA2A81C1E9}" type="pres">
      <dgm:prSet presAssocID="{9DBE02DE-56B8-47D3-B073-F994C5D31148}" presName="parentLeftMargin" presStyleLbl="node1" presStyleIdx="0" presStyleCnt="4"/>
      <dgm:spPr/>
    </dgm:pt>
    <dgm:pt modelId="{502C8150-F7E2-42E2-A57C-23C90B223634}" type="pres">
      <dgm:prSet presAssocID="{9DBE02DE-56B8-47D3-B073-F994C5D311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69ABEA7-218C-4EA6-A784-5A4C965AE94B}" type="pres">
      <dgm:prSet presAssocID="{9DBE02DE-56B8-47D3-B073-F994C5D31148}" presName="negativeSpace" presStyleCnt="0"/>
      <dgm:spPr/>
    </dgm:pt>
    <dgm:pt modelId="{0EF4705A-DEFA-42D0-B702-A326D60C080C}" type="pres">
      <dgm:prSet presAssocID="{9DBE02DE-56B8-47D3-B073-F994C5D31148}" presName="childText" presStyleLbl="conFgAcc1" presStyleIdx="0" presStyleCnt="4">
        <dgm:presLayoutVars>
          <dgm:bulletEnabled val="1"/>
        </dgm:presLayoutVars>
      </dgm:prSet>
      <dgm:spPr/>
    </dgm:pt>
    <dgm:pt modelId="{D04ED1E9-9BF0-4351-A222-B762DDDC9243}" type="pres">
      <dgm:prSet presAssocID="{2C9F222C-2FD9-4A1F-BFB4-D1BC3E2B65D5}" presName="spaceBetweenRectangles" presStyleCnt="0"/>
      <dgm:spPr/>
    </dgm:pt>
    <dgm:pt modelId="{123F5BAF-B82B-4C49-9E0C-B53E80F2F234}" type="pres">
      <dgm:prSet presAssocID="{68C636FA-1EAD-4557-8F53-18B537C80602}" presName="parentLin" presStyleCnt="0"/>
      <dgm:spPr/>
    </dgm:pt>
    <dgm:pt modelId="{0BCC2834-7E68-47E8-96A1-000187A85CE5}" type="pres">
      <dgm:prSet presAssocID="{68C636FA-1EAD-4557-8F53-18B537C80602}" presName="parentLeftMargin" presStyleLbl="node1" presStyleIdx="0" presStyleCnt="4"/>
      <dgm:spPr/>
    </dgm:pt>
    <dgm:pt modelId="{2E369805-0A30-42A9-AC24-8402CC95062C}" type="pres">
      <dgm:prSet presAssocID="{68C636FA-1EAD-4557-8F53-18B537C806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3180BB-88F1-45F6-A4A6-6296018296F0}" type="pres">
      <dgm:prSet presAssocID="{68C636FA-1EAD-4557-8F53-18B537C80602}" presName="negativeSpace" presStyleCnt="0"/>
      <dgm:spPr/>
    </dgm:pt>
    <dgm:pt modelId="{6A72EBDA-51AA-43A0-9834-85236C9D0AFA}" type="pres">
      <dgm:prSet presAssocID="{68C636FA-1EAD-4557-8F53-18B537C80602}" presName="childText" presStyleLbl="conFgAcc1" presStyleIdx="1" presStyleCnt="4">
        <dgm:presLayoutVars>
          <dgm:bulletEnabled val="1"/>
        </dgm:presLayoutVars>
      </dgm:prSet>
      <dgm:spPr/>
    </dgm:pt>
    <dgm:pt modelId="{33863023-7FF8-4CCC-9103-0300F9464639}" type="pres">
      <dgm:prSet presAssocID="{F6968A75-E8AD-4D67-A889-96814B9A15F3}" presName="spaceBetweenRectangles" presStyleCnt="0"/>
      <dgm:spPr/>
    </dgm:pt>
    <dgm:pt modelId="{D27699B1-9BB1-41A6-9DE7-7A0332776B3D}" type="pres">
      <dgm:prSet presAssocID="{3E72D361-43EB-4582-8192-29E559ECC98B}" presName="parentLin" presStyleCnt="0"/>
      <dgm:spPr/>
    </dgm:pt>
    <dgm:pt modelId="{9E43B976-78D0-447F-9A95-C02D14A1C4AA}" type="pres">
      <dgm:prSet presAssocID="{3E72D361-43EB-4582-8192-29E559ECC98B}" presName="parentLeftMargin" presStyleLbl="node1" presStyleIdx="1" presStyleCnt="4"/>
      <dgm:spPr/>
    </dgm:pt>
    <dgm:pt modelId="{36BBC443-8CB9-4753-8E26-CB62FA5ACA94}" type="pres">
      <dgm:prSet presAssocID="{3E72D361-43EB-4582-8192-29E559ECC98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493CC8-6951-4A6B-9C97-5F8A56C583E8}" type="pres">
      <dgm:prSet presAssocID="{3E72D361-43EB-4582-8192-29E559ECC98B}" presName="negativeSpace" presStyleCnt="0"/>
      <dgm:spPr/>
    </dgm:pt>
    <dgm:pt modelId="{E1FCC177-478F-4394-A8B5-3B001441A9A2}" type="pres">
      <dgm:prSet presAssocID="{3E72D361-43EB-4582-8192-29E559ECC98B}" presName="childText" presStyleLbl="conFgAcc1" presStyleIdx="2" presStyleCnt="4">
        <dgm:presLayoutVars>
          <dgm:bulletEnabled val="1"/>
        </dgm:presLayoutVars>
      </dgm:prSet>
      <dgm:spPr/>
    </dgm:pt>
    <dgm:pt modelId="{04CBAB82-B855-47FA-8D51-1214E26EEEEF}" type="pres">
      <dgm:prSet presAssocID="{5953B35B-6147-415A-B862-8A0A94E0EA27}" presName="spaceBetweenRectangles" presStyleCnt="0"/>
      <dgm:spPr/>
    </dgm:pt>
    <dgm:pt modelId="{E6E702D9-9225-46CF-8D5C-1B281D3B5EF8}" type="pres">
      <dgm:prSet presAssocID="{709B9B84-6D5A-4240-BD03-EB07984AE732}" presName="parentLin" presStyleCnt="0"/>
      <dgm:spPr/>
    </dgm:pt>
    <dgm:pt modelId="{B71A45E5-C167-471E-834B-9C2C508D5B2E}" type="pres">
      <dgm:prSet presAssocID="{709B9B84-6D5A-4240-BD03-EB07984AE732}" presName="parentLeftMargin" presStyleLbl="node1" presStyleIdx="2" presStyleCnt="4"/>
      <dgm:spPr/>
    </dgm:pt>
    <dgm:pt modelId="{AA37B3CB-324C-4E1C-A13A-CAF35A984D10}" type="pres">
      <dgm:prSet presAssocID="{709B9B84-6D5A-4240-BD03-EB07984AE73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AED8DDE-08B0-4858-A982-276E6CDF7B9E}" type="pres">
      <dgm:prSet presAssocID="{709B9B84-6D5A-4240-BD03-EB07984AE732}" presName="negativeSpace" presStyleCnt="0"/>
      <dgm:spPr/>
    </dgm:pt>
    <dgm:pt modelId="{294327FC-DCC1-4078-A54C-E338EA353575}" type="pres">
      <dgm:prSet presAssocID="{709B9B84-6D5A-4240-BD03-EB07984AE73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5BAF103-9B4C-425A-82EA-EE2CE9867A16}" type="presOf" srcId="{9DBE02DE-56B8-47D3-B073-F994C5D31148}" destId="{12BD3825-71D1-4319-A608-6DBA2A81C1E9}" srcOrd="0" destOrd="0" presId="urn:microsoft.com/office/officeart/2005/8/layout/list1"/>
    <dgm:cxn modelId="{A5A99F06-1AE0-4444-BDE6-4D4045D64CA5}" type="presOf" srcId="{3E72D361-43EB-4582-8192-29E559ECC98B}" destId="{9E43B976-78D0-447F-9A95-C02D14A1C4AA}" srcOrd="0" destOrd="0" presId="urn:microsoft.com/office/officeart/2005/8/layout/list1"/>
    <dgm:cxn modelId="{2EBD9116-1A6C-4131-99A2-0506D6C2AD70}" type="presOf" srcId="{68C636FA-1EAD-4557-8F53-18B537C80602}" destId="{0BCC2834-7E68-47E8-96A1-000187A85CE5}" srcOrd="0" destOrd="0" presId="urn:microsoft.com/office/officeart/2005/8/layout/list1"/>
    <dgm:cxn modelId="{A945042A-367C-49C7-88BE-E1E64E49C5EC}" srcId="{5FEF7C79-809E-45BB-AA86-BC9B5866D4B4}" destId="{3E72D361-43EB-4582-8192-29E559ECC98B}" srcOrd="2" destOrd="0" parTransId="{BB4E00B2-EFCE-4AF7-BA9E-9E331D75CAA1}" sibTransId="{5953B35B-6147-415A-B862-8A0A94E0EA27}"/>
    <dgm:cxn modelId="{0C231B4D-E1ED-4F86-A038-180AF8DE4039}" type="presOf" srcId="{5FEF7C79-809E-45BB-AA86-BC9B5866D4B4}" destId="{9AD844DB-56A4-482F-B236-6E3B1739DC51}" srcOrd="0" destOrd="0" presId="urn:microsoft.com/office/officeart/2005/8/layout/list1"/>
    <dgm:cxn modelId="{A066876D-6374-4C23-96A6-756DF8FFDD90}" type="presOf" srcId="{9DBE02DE-56B8-47D3-B073-F994C5D31148}" destId="{502C8150-F7E2-42E2-A57C-23C90B223634}" srcOrd="1" destOrd="0" presId="urn:microsoft.com/office/officeart/2005/8/layout/list1"/>
    <dgm:cxn modelId="{DAEEAA75-BF68-4215-BA62-33F3EF1E0D68}" type="presOf" srcId="{3E72D361-43EB-4582-8192-29E559ECC98B}" destId="{36BBC443-8CB9-4753-8E26-CB62FA5ACA94}" srcOrd="1" destOrd="0" presId="urn:microsoft.com/office/officeart/2005/8/layout/list1"/>
    <dgm:cxn modelId="{3327F881-EEDD-4693-B418-3BCDBAF9F191}" type="presOf" srcId="{709B9B84-6D5A-4240-BD03-EB07984AE732}" destId="{AA37B3CB-324C-4E1C-A13A-CAF35A984D10}" srcOrd="1" destOrd="0" presId="urn:microsoft.com/office/officeart/2005/8/layout/list1"/>
    <dgm:cxn modelId="{5F9A16A6-2855-418D-B829-044C5ADCC150}" type="presOf" srcId="{709B9B84-6D5A-4240-BD03-EB07984AE732}" destId="{B71A45E5-C167-471E-834B-9C2C508D5B2E}" srcOrd="0" destOrd="0" presId="urn:microsoft.com/office/officeart/2005/8/layout/list1"/>
    <dgm:cxn modelId="{7043F2A8-289A-4772-9357-5896A5486891}" srcId="{5FEF7C79-809E-45BB-AA86-BC9B5866D4B4}" destId="{9DBE02DE-56B8-47D3-B073-F994C5D31148}" srcOrd="0" destOrd="0" parTransId="{A9060315-8BFB-4426-8978-208B88978EA1}" sibTransId="{2C9F222C-2FD9-4A1F-BFB4-D1BC3E2B65D5}"/>
    <dgm:cxn modelId="{6C7BF7BF-08FC-48D5-ACF2-D0E656D38805}" srcId="{5FEF7C79-809E-45BB-AA86-BC9B5866D4B4}" destId="{709B9B84-6D5A-4240-BD03-EB07984AE732}" srcOrd="3" destOrd="0" parTransId="{5F2AFD15-1026-4983-A0AA-923ED2EC84EB}" sibTransId="{AE53CCC1-AC5A-4C58-A693-E9BD48277A1D}"/>
    <dgm:cxn modelId="{C25CE6FA-5C2C-4EA2-A4A6-9AE0C96054B0}" type="presOf" srcId="{68C636FA-1EAD-4557-8F53-18B537C80602}" destId="{2E369805-0A30-42A9-AC24-8402CC95062C}" srcOrd="1" destOrd="0" presId="urn:microsoft.com/office/officeart/2005/8/layout/list1"/>
    <dgm:cxn modelId="{AB2301FD-511E-4E68-AD2E-4F1C12B54376}" srcId="{5FEF7C79-809E-45BB-AA86-BC9B5866D4B4}" destId="{68C636FA-1EAD-4557-8F53-18B537C80602}" srcOrd="1" destOrd="0" parTransId="{044B8389-71F7-4687-AE20-CA4E0E406354}" sibTransId="{F6968A75-E8AD-4D67-A889-96814B9A15F3}"/>
    <dgm:cxn modelId="{61DC015B-545B-4A4A-BAB2-B8755C0E4FDA}" type="presParOf" srcId="{9AD844DB-56A4-482F-B236-6E3B1739DC51}" destId="{E982C301-782C-4F1D-BA9C-A5E50A1DFAC7}" srcOrd="0" destOrd="0" presId="urn:microsoft.com/office/officeart/2005/8/layout/list1"/>
    <dgm:cxn modelId="{CD10571B-6BFF-4375-8F50-935A2835BD5A}" type="presParOf" srcId="{E982C301-782C-4F1D-BA9C-A5E50A1DFAC7}" destId="{12BD3825-71D1-4319-A608-6DBA2A81C1E9}" srcOrd="0" destOrd="0" presId="urn:microsoft.com/office/officeart/2005/8/layout/list1"/>
    <dgm:cxn modelId="{4BC838F1-A6BC-4940-AEBF-17B7E9121140}" type="presParOf" srcId="{E982C301-782C-4F1D-BA9C-A5E50A1DFAC7}" destId="{502C8150-F7E2-42E2-A57C-23C90B223634}" srcOrd="1" destOrd="0" presId="urn:microsoft.com/office/officeart/2005/8/layout/list1"/>
    <dgm:cxn modelId="{EE2AA99B-FF73-4541-907D-6F2D649F1A53}" type="presParOf" srcId="{9AD844DB-56A4-482F-B236-6E3B1739DC51}" destId="{469ABEA7-218C-4EA6-A784-5A4C965AE94B}" srcOrd="1" destOrd="0" presId="urn:microsoft.com/office/officeart/2005/8/layout/list1"/>
    <dgm:cxn modelId="{5F6ACBB3-0535-45FB-BA3D-AE67774EC7B7}" type="presParOf" srcId="{9AD844DB-56A4-482F-B236-6E3B1739DC51}" destId="{0EF4705A-DEFA-42D0-B702-A326D60C080C}" srcOrd="2" destOrd="0" presId="urn:microsoft.com/office/officeart/2005/8/layout/list1"/>
    <dgm:cxn modelId="{F2953D3A-95C0-4F46-8CF0-18D92EA03C5C}" type="presParOf" srcId="{9AD844DB-56A4-482F-B236-6E3B1739DC51}" destId="{D04ED1E9-9BF0-4351-A222-B762DDDC9243}" srcOrd="3" destOrd="0" presId="urn:microsoft.com/office/officeart/2005/8/layout/list1"/>
    <dgm:cxn modelId="{80BC613F-8F44-4C6F-9B46-22C3A745AAE4}" type="presParOf" srcId="{9AD844DB-56A4-482F-B236-6E3B1739DC51}" destId="{123F5BAF-B82B-4C49-9E0C-B53E80F2F234}" srcOrd="4" destOrd="0" presId="urn:microsoft.com/office/officeart/2005/8/layout/list1"/>
    <dgm:cxn modelId="{6874FEAF-0863-450B-A09F-9DC000A5D19E}" type="presParOf" srcId="{123F5BAF-B82B-4C49-9E0C-B53E80F2F234}" destId="{0BCC2834-7E68-47E8-96A1-000187A85CE5}" srcOrd="0" destOrd="0" presId="urn:microsoft.com/office/officeart/2005/8/layout/list1"/>
    <dgm:cxn modelId="{1425AFC2-B2A8-4909-9782-7775103D0023}" type="presParOf" srcId="{123F5BAF-B82B-4C49-9E0C-B53E80F2F234}" destId="{2E369805-0A30-42A9-AC24-8402CC95062C}" srcOrd="1" destOrd="0" presId="urn:microsoft.com/office/officeart/2005/8/layout/list1"/>
    <dgm:cxn modelId="{E4F5F006-FF2E-4363-960A-9DD5B653800C}" type="presParOf" srcId="{9AD844DB-56A4-482F-B236-6E3B1739DC51}" destId="{F83180BB-88F1-45F6-A4A6-6296018296F0}" srcOrd="5" destOrd="0" presId="urn:microsoft.com/office/officeart/2005/8/layout/list1"/>
    <dgm:cxn modelId="{01C0BA47-C6D6-401A-96E3-C44A2D11A7B8}" type="presParOf" srcId="{9AD844DB-56A4-482F-B236-6E3B1739DC51}" destId="{6A72EBDA-51AA-43A0-9834-85236C9D0AFA}" srcOrd="6" destOrd="0" presId="urn:microsoft.com/office/officeart/2005/8/layout/list1"/>
    <dgm:cxn modelId="{A7AD883F-7C55-4992-9587-64FFB544BB7D}" type="presParOf" srcId="{9AD844DB-56A4-482F-B236-6E3B1739DC51}" destId="{33863023-7FF8-4CCC-9103-0300F9464639}" srcOrd="7" destOrd="0" presId="urn:microsoft.com/office/officeart/2005/8/layout/list1"/>
    <dgm:cxn modelId="{BEFD1414-0A70-4254-9AB6-83E2FB437DDE}" type="presParOf" srcId="{9AD844DB-56A4-482F-B236-6E3B1739DC51}" destId="{D27699B1-9BB1-41A6-9DE7-7A0332776B3D}" srcOrd="8" destOrd="0" presId="urn:microsoft.com/office/officeart/2005/8/layout/list1"/>
    <dgm:cxn modelId="{6F32D8BB-D8F9-4039-8DA1-0CBF036A1985}" type="presParOf" srcId="{D27699B1-9BB1-41A6-9DE7-7A0332776B3D}" destId="{9E43B976-78D0-447F-9A95-C02D14A1C4AA}" srcOrd="0" destOrd="0" presId="urn:microsoft.com/office/officeart/2005/8/layout/list1"/>
    <dgm:cxn modelId="{9D66232A-C6D7-44BD-8FD8-3EDFF1AE654F}" type="presParOf" srcId="{D27699B1-9BB1-41A6-9DE7-7A0332776B3D}" destId="{36BBC443-8CB9-4753-8E26-CB62FA5ACA94}" srcOrd="1" destOrd="0" presId="urn:microsoft.com/office/officeart/2005/8/layout/list1"/>
    <dgm:cxn modelId="{AC855BC7-D63D-4F1F-8E6A-A46E4D99FD9D}" type="presParOf" srcId="{9AD844DB-56A4-482F-B236-6E3B1739DC51}" destId="{22493CC8-6951-4A6B-9C97-5F8A56C583E8}" srcOrd="9" destOrd="0" presId="urn:microsoft.com/office/officeart/2005/8/layout/list1"/>
    <dgm:cxn modelId="{BDD48685-6CAD-48BE-965A-3106D1C05FFC}" type="presParOf" srcId="{9AD844DB-56A4-482F-B236-6E3B1739DC51}" destId="{E1FCC177-478F-4394-A8B5-3B001441A9A2}" srcOrd="10" destOrd="0" presId="urn:microsoft.com/office/officeart/2005/8/layout/list1"/>
    <dgm:cxn modelId="{E5E10033-5C92-423C-9A99-D33507A783E8}" type="presParOf" srcId="{9AD844DB-56A4-482F-B236-6E3B1739DC51}" destId="{04CBAB82-B855-47FA-8D51-1214E26EEEEF}" srcOrd="11" destOrd="0" presId="urn:microsoft.com/office/officeart/2005/8/layout/list1"/>
    <dgm:cxn modelId="{5B0D6C21-230B-4B7B-9C40-4568AE979637}" type="presParOf" srcId="{9AD844DB-56A4-482F-B236-6E3B1739DC51}" destId="{E6E702D9-9225-46CF-8D5C-1B281D3B5EF8}" srcOrd="12" destOrd="0" presId="urn:microsoft.com/office/officeart/2005/8/layout/list1"/>
    <dgm:cxn modelId="{E43548B6-A4BA-4D33-8E28-D95DA22465EB}" type="presParOf" srcId="{E6E702D9-9225-46CF-8D5C-1B281D3B5EF8}" destId="{B71A45E5-C167-471E-834B-9C2C508D5B2E}" srcOrd="0" destOrd="0" presId="urn:microsoft.com/office/officeart/2005/8/layout/list1"/>
    <dgm:cxn modelId="{6D46B6D0-4217-4542-8639-91484E5E51A3}" type="presParOf" srcId="{E6E702D9-9225-46CF-8D5C-1B281D3B5EF8}" destId="{AA37B3CB-324C-4E1C-A13A-CAF35A984D10}" srcOrd="1" destOrd="0" presId="urn:microsoft.com/office/officeart/2005/8/layout/list1"/>
    <dgm:cxn modelId="{AD0732AF-857F-4C76-B99B-940B2BEAD8A1}" type="presParOf" srcId="{9AD844DB-56A4-482F-B236-6E3B1739DC51}" destId="{BAED8DDE-08B0-4858-A982-276E6CDF7B9E}" srcOrd="13" destOrd="0" presId="urn:microsoft.com/office/officeart/2005/8/layout/list1"/>
    <dgm:cxn modelId="{2C844FAA-5B56-45F5-A4A3-D711DC87FE38}" type="presParOf" srcId="{9AD844DB-56A4-482F-B236-6E3B1739DC51}" destId="{294327FC-DCC1-4078-A54C-E338EA35357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EF40D-AB8F-4C22-A3B1-349E890CAB0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FF75925-BD1D-4D1B-93BA-1A8084DD8127}">
      <dgm:prSet phldrT="[Text]"/>
      <dgm:spPr/>
      <dgm:t>
        <a:bodyPr/>
        <a:lstStyle/>
        <a:p>
          <a:r>
            <a:rPr lang="hu-HU" dirty="0"/>
            <a:t>Válogatott</a:t>
          </a:r>
          <a:endParaRPr lang="en-GB" dirty="0"/>
        </a:p>
      </dgm:t>
    </dgm:pt>
    <dgm:pt modelId="{415DE6CB-B41D-4027-8A7A-614C3A2A969F}" type="parTrans" cxnId="{0D2DEEFD-1255-4D61-8A89-F137A5483D65}">
      <dgm:prSet/>
      <dgm:spPr/>
      <dgm:t>
        <a:bodyPr/>
        <a:lstStyle/>
        <a:p>
          <a:endParaRPr lang="en-GB"/>
        </a:p>
      </dgm:t>
    </dgm:pt>
    <dgm:pt modelId="{0B612DA8-1374-4CE6-8208-CBB308FC47B2}" type="sibTrans" cxnId="{0D2DEEFD-1255-4D61-8A89-F137A5483D65}">
      <dgm:prSet/>
      <dgm:spPr/>
      <dgm:t>
        <a:bodyPr/>
        <a:lstStyle/>
        <a:p>
          <a:endParaRPr lang="en-GB"/>
        </a:p>
      </dgm:t>
    </dgm:pt>
    <dgm:pt modelId="{D52F3A04-25D4-423C-BDFC-957324F694D7}">
      <dgm:prSet phldrT="[Text]"/>
      <dgm:spPr/>
      <dgm:t>
        <a:bodyPr/>
        <a:lstStyle/>
        <a:p>
          <a:r>
            <a:rPr lang="hu-HU" dirty="0"/>
            <a:t>Klubcsapat</a:t>
          </a:r>
          <a:endParaRPr lang="en-GB" dirty="0"/>
        </a:p>
      </dgm:t>
    </dgm:pt>
    <dgm:pt modelId="{2415F1EE-D115-4341-BBD7-19B7A3DFA871}" type="parTrans" cxnId="{364DAD18-2D09-4258-B565-7E2C474FAA52}">
      <dgm:prSet/>
      <dgm:spPr/>
      <dgm:t>
        <a:bodyPr/>
        <a:lstStyle/>
        <a:p>
          <a:endParaRPr lang="en-GB"/>
        </a:p>
      </dgm:t>
    </dgm:pt>
    <dgm:pt modelId="{E45A9789-A3D2-4CDB-BBDF-8A9295CED9A9}" type="sibTrans" cxnId="{364DAD18-2D09-4258-B565-7E2C474FAA52}">
      <dgm:prSet/>
      <dgm:spPr/>
      <dgm:t>
        <a:bodyPr/>
        <a:lstStyle/>
        <a:p>
          <a:endParaRPr lang="en-GB"/>
        </a:p>
      </dgm:t>
    </dgm:pt>
    <dgm:pt modelId="{02323690-6BD0-4C2D-B3A1-715E55B23FF1}">
      <dgm:prSet phldrT="[Text]"/>
      <dgm:spPr/>
      <dgm:t>
        <a:bodyPr/>
        <a:lstStyle/>
        <a:p>
          <a:r>
            <a:rPr lang="hu-HU" dirty="0"/>
            <a:t>Gyerek / utánpótlás</a:t>
          </a:r>
          <a:endParaRPr lang="en-GB" dirty="0"/>
        </a:p>
      </dgm:t>
    </dgm:pt>
    <dgm:pt modelId="{0FF7E890-D171-4A9D-BCB1-87E5E112D56E}" type="parTrans" cxnId="{1BFA0DF2-34C4-43DD-B424-77D89C6BC179}">
      <dgm:prSet/>
      <dgm:spPr/>
      <dgm:t>
        <a:bodyPr/>
        <a:lstStyle/>
        <a:p>
          <a:endParaRPr lang="en-GB"/>
        </a:p>
      </dgm:t>
    </dgm:pt>
    <dgm:pt modelId="{7BC3990A-3750-41D7-931D-796F96999D19}" type="sibTrans" cxnId="{1BFA0DF2-34C4-43DD-B424-77D89C6BC179}">
      <dgm:prSet/>
      <dgm:spPr/>
      <dgm:t>
        <a:bodyPr/>
        <a:lstStyle/>
        <a:p>
          <a:endParaRPr lang="en-GB"/>
        </a:p>
      </dgm:t>
    </dgm:pt>
    <dgm:pt modelId="{D6C7B29E-94BA-4E2A-A358-A70C0413D43A}">
      <dgm:prSet phldrT="[Text]"/>
      <dgm:spPr/>
      <dgm:t>
        <a:bodyPr/>
        <a:lstStyle/>
        <a:p>
          <a:r>
            <a:rPr lang="hu-HU" dirty="0"/>
            <a:t>Hobbi sportolás</a:t>
          </a:r>
          <a:endParaRPr lang="en-GB" dirty="0"/>
        </a:p>
      </dgm:t>
    </dgm:pt>
    <dgm:pt modelId="{61D6D3C7-575A-4532-AF74-7B257E389852}" type="parTrans" cxnId="{76D116DE-E827-44AC-9429-834283BBB719}">
      <dgm:prSet/>
      <dgm:spPr/>
      <dgm:t>
        <a:bodyPr/>
        <a:lstStyle/>
        <a:p>
          <a:endParaRPr lang="en-GB"/>
        </a:p>
      </dgm:t>
    </dgm:pt>
    <dgm:pt modelId="{986B0DD0-D8FB-44A4-B4B1-DCD0747B6DA0}" type="sibTrans" cxnId="{76D116DE-E827-44AC-9429-834283BBB719}">
      <dgm:prSet/>
      <dgm:spPr/>
      <dgm:t>
        <a:bodyPr/>
        <a:lstStyle/>
        <a:p>
          <a:endParaRPr lang="en-GB"/>
        </a:p>
      </dgm:t>
    </dgm:pt>
    <dgm:pt modelId="{52328E9A-35B9-4090-AA5C-0E87F2DCAC7F}" type="pres">
      <dgm:prSet presAssocID="{949EF40D-AB8F-4C22-A3B1-349E890CAB0B}" presName="linear" presStyleCnt="0">
        <dgm:presLayoutVars>
          <dgm:dir/>
          <dgm:animLvl val="lvl"/>
          <dgm:resizeHandles val="exact"/>
        </dgm:presLayoutVars>
      </dgm:prSet>
      <dgm:spPr/>
    </dgm:pt>
    <dgm:pt modelId="{5ACA32C0-14BB-40D2-9D69-10A58827583E}" type="pres">
      <dgm:prSet presAssocID="{9FF75925-BD1D-4D1B-93BA-1A8084DD8127}" presName="parentLin" presStyleCnt="0"/>
      <dgm:spPr/>
    </dgm:pt>
    <dgm:pt modelId="{352ED188-07C1-4C35-B32D-08757CA5B89C}" type="pres">
      <dgm:prSet presAssocID="{9FF75925-BD1D-4D1B-93BA-1A8084DD8127}" presName="parentLeftMargin" presStyleLbl="node1" presStyleIdx="0" presStyleCnt="4"/>
      <dgm:spPr/>
    </dgm:pt>
    <dgm:pt modelId="{8976959E-32E1-4B40-92A4-CD16CA0B2C63}" type="pres">
      <dgm:prSet presAssocID="{9FF75925-BD1D-4D1B-93BA-1A8084DD81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58C427-9C09-4AB6-8C3E-48DCF9E6F036}" type="pres">
      <dgm:prSet presAssocID="{9FF75925-BD1D-4D1B-93BA-1A8084DD8127}" presName="negativeSpace" presStyleCnt="0"/>
      <dgm:spPr/>
    </dgm:pt>
    <dgm:pt modelId="{F73A2BD7-1304-40B0-BE4D-6304B10219B8}" type="pres">
      <dgm:prSet presAssocID="{9FF75925-BD1D-4D1B-93BA-1A8084DD8127}" presName="childText" presStyleLbl="conFgAcc1" presStyleIdx="0" presStyleCnt="4">
        <dgm:presLayoutVars>
          <dgm:bulletEnabled val="1"/>
        </dgm:presLayoutVars>
      </dgm:prSet>
      <dgm:spPr/>
    </dgm:pt>
    <dgm:pt modelId="{F68AB12C-8149-469F-86E2-652813A59C1B}" type="pres">
      <dgm:prSet presAssocID="{0B612DA8-1374-4CE6-8208-CBB308FC47B2}" presName="spaceBetweenRectangles" presStyleCnt="0"/>
      <dgm:spPr/>
    </dgm:pt>
    <dgm:pt modelId="{BE924EA9-C37E-401B-9090-DB42A1AB763A}" type="pres">
      <dgm:prSet presAssocID="{D52F3A04-25D4-423C-BDFC-957324F694D7}" presName="parentLin" presStyleCnt="0"/>
      <dgm:spPr/>
    </dgm:pt>
    <dgm:pt modelId="{00439A6A-7530-404C-A561-5A096B86D580}" type="pres">
      <dgm:prSet presAssocID="{D52F3A04-25D4-423C-BDFC-957324F694D7}" presName="parentLeftMargin" presStyleLbl="node1" presStyleIdx="0" presStyleCnt="4"/>
      <dgm:spPr/>
    </dgm:pt>
    <dgm:pt modelId="{E456522B-1C67-4183-860C-04FA3226B591}" type="pres">
      <dgm:prSet presAssocID="{D52F3A04-25D4-423C-BDFC-957324F694D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AACA89-835A-4274-9AB8-B4C043B6F3EB}" type="pres">
      <dgm:prSet presAssocID="{D52F3A04-25D4-423C-BDFC-957324F694D7}" presName="negativeSpace" presStyleCnt="0"/>
      <dgm:spPr/>
    </dgm:pt>
    <dgm:pt modelId="{3ADC841E-03EF-485C-9051-2ADE9C0C6ECF}" type="pres">
      <dgm:prSet presAssocID="{D52F3A04-25D4-423C-BDFC-957324F694D7}" presName="childText" presStyleLbl="conFgAcc1" presStyleIdx="1" presStyleCnt="4">
        <dgm:presLayoutVars>
          <dgm:bulletEnabled val="1"/>
        </dgm:presLayoutVars>
      </dgm:prSet>
      <dgm:spPr/>
    </dgm:pt>
    <dgm:pt modelId="{0CCCD782-AD92-4767-B6A2-E12EA7F6D279}" type="pres">
      <dgm:prSet presAssocID="{E45A9789-A3D2-4CDB-BBDF-8A9295CED9A9}" presName="spaceBetweenRectangles" presStyleCnt="0"/>
      <dgm:spPr/>
    </dgm:pt>
    <dgm:pt modelId="{4C0E1CD6-96FA-4860-88ED-4672ADD5A755}" type="pres">
      <dgm:prSet presAssocID="{D6C7B29E-94BA-4E2A-A358-A70C0413D43A}" presName="parentLin" presStyleCnt="0"/>
      <dgm:spPr/>
    </dgm:pt>
    <dgm:pt modelId="{D4D7899A-0C6B-491A-8D5E-7B61ADAA2FCC}" type="pres">
      <dgm:prSet presAssocID="{D6C7B29E-94BA-4E2A-A358-A70C0413D43A}" presName="parentLeftMargin" presStyleLbl="node1" presStyleIdx="1" presStyleCnt="4"/>
      <dgm:spPr/>
    </dgm:pt>
    <dgm:pt modelId="{0D12B3E7-A61D-42F8-8CD5-D9D21C3E060D}" type="pres">
      <dgm:prSet presAssocID="{D6C7B29E-94BA-4E2A-A358-A70C0413D4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E23AF74-DE52-47F5-AE63-E978EA4A6BB4}" type="pres">
      <dgm:prSet presAssocID="{D6C7B29E-94BA-4E2A-A358-A70C0413D43A}" presName="negativeSpace" presStyleCnt="0"/>
      <dgm:spPr/>
    </dgm:pt>
    <dgm:pt modelId="{70E16123-ED60-4893-AC0D-6D03DDB1DDF5}" type="pres">
      <dgm:prSet presAssocID="{D6C7B29E-94BA-4E2A-A358-A70C0413D43A}" presName="childText" presStyleLbl="conFgAcc1" presStyleIdx="2" presStyleCnt="4">
        <dgm:presLayoutVars>
          <dgm:bulletEnabled val="1"/>
        </dgm:presLayoutVars>
      </dgm:prSet>
      <dgm:spPr/>
    </dgm:pt>
    <dgm:pt modelId="{3222F2DB-006B-4B06-8BE2-D7C7ACA9E332}" type="pres">
      <dgm:prSet presAssocID="{986B0DD0-D8FB-44A4-B4B1-DCD0747B6DA0}" presName="spaceBetweenRectangles" presStyleCnt="0"/>
      <dgm:spPr/>
    </dgm:pt>
    <dgm:pt modelId="{E78277E3-3DC3-4C02-9CA6-F049FDBA12AF}" type="pres">
      <dgm:prSet presAssocID="{02323690-6BD0-4C2D-B3A1-715E55B23FF1}" presName="parentLin" presStyleCnt="0"/>
      <dgm:spPr/>
    </dgm:pt>
    <dgm:pt modelId="{ADC24812-B1B2-43B1-9A14-229A8CF2B25E}" type="pres">
      <dgm:prSet presAssocID="{02323690-6BD0-4C2D-B3A1-715E55B23FF1}" presName="parentLeftMargin" presStyleLbl="node1" presStyleIdx="2" presStyleCnt="4"/>
      <dgm:spPr/>
    </dgm:pt>
    <dgm:pt modelId="{E12E86BE-FFA5-4BD7-BD6B-EA66B122353A}" type="pres">
      <dgm:prSet presAssocID="{02323690-6BD0-4C2D-B3A1-715E55B23FF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D9F915-A825-4B28-90CB-D438F8FFE1A5}" type="pres">
      <dgm:prSet presAssocID="{02323690-6BD0-4C2D-B3A1-715E55B23FF1}" presName="negativeSpace" presStyleCnt="0"/>
      <dgm:spPr/>
    </dgm:pt>
    <dgm:pt modelId="{6BE637A1-DAE7-41B8-BF61-E43899B9DD19}" type="pres">
      <dgm:prSet presAssocID="{02323690-6BD0-4C2D-B3A1-715E55B23FF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64DAD18-2D09-4258-B565-7E2C474FAA52}" srcId="{949EF40D-AB8F-4C22-A3B1-349E890CAB0B}" destId="{D52F3A04-25D4-423C-BDFC-957324F694D7}" srcOrd="1" destOrd="0" parTransId="{2415F1EE-D115-4341-BBD7-19B7A3DFA871}" sibTransId="{E45A9789-A3D2-4CDB-BBDF-8A9295CED9A9}"/>
    <dgm:cxn modelId="{122F571F-387F-4F80-8A84-EA51B5F4533F}" type="presOf" srcId="{D52F3A04-25D4-423C-BDFC-957324F694D7}" destId="{E456522B-1C67-4183-860C-04FA3226B591}" srcOrd="1" destOrd="0" presId="urn:microsoft.com/office/officeart/2005/8/layout/list1"/>
    <dgm:cxn modelId="{925FB665-D552-44F2-8E5D-0061F1537912}" type="presOf" srcId="{9FF75925-BD1D-4D1B-93BA-1A8084DD8127}" destId="{352ED188-07C1-4C35-B32D-08757CA5B89C}" srcOrd="0" destOrd="0" presId="urn:microsoft.com/office/officeart/2005/8/layout/list1"/>
    <dgm:cxn modelId="{6F3A1A6D-0D68-4EE5-B7EB-21BE9FB87A08}" type="presOf" srcId="{02323690-6BD0-4C2D-B3A1-715E55B23FF1}" destId="{ADC24812-B1B2-43B1-9A14-229A8CF2B25E}" srcOrd="0" destOrd="0" presId="urn:microsoft.com/office/officeart/2005/8/layout/list1"/>
    <dgm:cxn modelId="{640B02A4-BACD-40D1-BAAB-25FD3AF454BF}" type="presOf" srcId="{9FF75925-BD1D-4D1B-93BA-1A8084DD8127}" destId="{8976959E-32E1-4B40-92A4-CD16CA0B2C63}" srcOrd="1" destOrd="0" presId="urn:microsoft.com/office/officeart/2005/8/layout/list1"/>
    <dgm:cxn modelId="{7F2F0AB3-C96C-4E4A-B7D7-C2E5998CF11A}" type="presOf" srcId="{D6C7B29E-94BA-4E2A-A358-A70C0413D43A}" destId="{0D12B3E7-A61D-42F8-8CD5-D9D21C3E060D}" srcOrd="1" destOrd="0" presId="urn:microsoft.com/office/officeart/2005/8/layout/list1"/>
    <dgm:cxn modelId="{D6D42ACD-23D9-4D12-A595-213D8D1F0073}" type="presOf" srcId="{02323690-6BD0-4C2D-B3A1-715E55B23FF1}" destId="{E12E86BE-FFA5-4BD7-BD6B-EA66B122353A}" srcOrd="1" destOrd="0" presId="urn:microsoft.com/office/officeart/2005/8/layout/list1"/>
    <dgm:cxn modelId="{76D116DE-E827-44AC-9429-834283BBB719}" srcId="{949EF40D-AB8F-4C22-A3B1-349E890CAB0B}" destId="{D6C7B29E-94BA-4E2A-A358-A70C0413D43A}" srcOrd="2" destOrd="0" parTransId="{61D6D3C7-575A-4532-AF74-7B257E389852}" sibTransId="{986B0DD0-D8FB-44A4-B4B1-DCD0747B6DA0}"/>
    <dgm:cxn modelId="{818F65E3-0456-4075-A494-0A0D3C4B90D3}" type="presOf" srcId="{949EF40D-AB8F-4C22-A3B1-349E890CAB0B}" destId="{52328E9A-35B9-4090-AA5C-0E87F2DCAC7F}" srcOrd="0" destOrd="0" presId="urn:microsoft.com/office/officeart/2005/8/layout/list1"/>
    <dgm:cxn modelId="{378EB0EA-8423-4D9B-9ED6-7228A3280223}" type="presOf" srcId="{D52F3A04-25D4-423C-BDFC-957324F694D7}" destId="{00439A6A-7530-404C-A561-5A096B86D580}" srcOrd="0" destOrd="0" presId="urn:microsoft.com/office/officeart/2005/8/layout/list1"/>
    <dgm:cxn modelId="{544C00F2-7D30-4B8D-B715-E831083D6BCD}" type="presOf" srcId="{D6C7B29E-94BA-4E2A-A358-A70C0413D43A}" destId="{D4D7899A-0C6B-491A-8D5E-7B61ADAA2FCC}" srcOrd="0" destOrd="0" presId="urn:microsoft.com/office/officeart/2005/8/layout/list1"/>
    <dgm:cxn modelId="{1BFA0DF2-34C4-43DD-B424-77D89C6BC179}" srcId="{949EF40D-AB8F-4C22-A3B1-349E890CAB0B}" destId="{02323690-6BD0-4C2D-B3A1-715E55B23FF1}" srcOrd="3" destOrd="0" parTransId="{0FF7E890-D171-4A9D-BCB1-87E5E112D56E}" sibTransId="{7BC3990A-3750-41D7-931D-796F96999D19}"/>
    <dgm:cxn modelId="{0D2DEEFD-1255-4D61-8A89-F137A5483D65}" srcId="{949EF40D-AB8F-4C22-A3B1-349E890CAB0B}" destId="{9FF75925-BD1D-4D1B-93BA-1A8084DD8127}" srcOrd="0" destOrd="0" parTransId="{415DE6CB-B41D-4027-8A7A-614C3A2A969F}" sibTransId="{0B612DA8-1374-4CE6-8208-CBB308FC47B2}"/>
    <dgm:cxn modelId="{97E49B25-CFF6-49F7-8D9D-43DC82C8FCAF}" type="presParOf" srcId="{52328E9A-35B9-4090-AA5C-0E87F2DCAC7F}" destId="{5ACA32C0-14BB-40D2-9D69-10A58827583E}" srcOrd="0" destOrd="0" presId="urn:microsoft.com/office/officeart/2005/8/layout/list1"/>
    <dgm:cxn modelId="{D5DCD968-CE55-4E7D-A09C-452305D21FB9}" type="presParOf" srcId="{5ACA32C0-14BB-40D2-9D69-10A58827583E}" destId="{352ED188-07C1-4C35-B32D-08757CA5B89C}" srcOrd="0" destOrd="0" presId="urn:microsoft.com/office/officeart/2005/8/layout/list1"/>
    <dgm:cxn modelId="{2AFE4FF7-18FB-46F0-97AF-882E98335F5E}" type="presParOf" srcId="{5ACA32C0-14BB-40D2-9D69-10A58827583E}" destId="{8976959E-32E1-4B40-92A4-CD16CA0B2C63}" srcOrd="1" destOrd="0" presId="urn:microsoft.com/office/officeart/2005/8/layout/list1"/>
    <dgm:cxn modelId="{770881C8-C3EC-4474-871C-4EC8CDF6B1E1}" type="presParOf" srcId="{52328E9A-35B9-4090-AA5C-0E87F2DCAC7F}" destId="{B158C427-9C09-4AB6-8C3E-48DCF9E6F036}" srcOrd="1" destOrd="0" presId="urn:microsoft.com/office/officeart/2005/8/layout/list1"/>
    <dgm:cxn modelId="{8BA5E209-37F5-45B7-A41E-CD12F171524F}" type="presParOf" srcId="{52328E9A-35B9-4090-AA5C-0E87F2DCAC7F}" destId="{F73A2BD7-1304-40B0-BE4D-6304B10219B8}" srcOrd="2" destOrd="0" presId="urn:microsoft.com/office/officeart/2005/8/layout/list1"/>
    <dgm:cxn modelId="{CD4C1520-0E89-4F82-81EB-ACD09EA349D1}" type="presParOf" srcId="{52328E9A-35B9-4090-AA5C-0E87F2DCAC7F}" destId="{F68AB12C-8149-469F-86E2-652813A59C1B}" srcOrd="3" destOrd="0" presId="urn:microsoft.com/office/officeart/2005/8/layout/list1"/>
    <dgm:cxn modelId="{8DE49F51-AB2D-4583-9FDA-7F1F89FD0877}" type="presParOf" srcId="{52328E9A-35B9-4090-AA5C-0E87F2DCAC7F}" destId="{BE924EA9-C37E-401B-9090-DB42A1AB763A}" srcOrd="4" destOrd="0" presId="urn:microsoft.com/office/officeart/2005/8/layout/list1"/>
    <dgm:cxn modelId="{5148E93F-20A3-46A0-BB1B-46792E456A20}" type="presParOf" srcId="{BE924EA9-C37E-401B-9090-DB42A1AB763A}" destId="{00439A6A-7530-404C-A561-5A096B86D580}" srcOrd="0" destOrd="0" presId="urn:microsoft.com/office/officeart/2005/8/layout/list1"/>
    <dgm:cxn modelId="{8A4B9476-ED44-4EC8-98E5-7B1AC791C28D}" type="presParOf" srcId="{BE924EA9-C37E-401B-9090-DB42A1AB763A}" destId="{E456522B-1C67-4183-860C-04FA3226B591}" srcOrd="1" destOrd="0" presId="urn:microsoft.com/office/officeart/2005/8/layout/list1"/>
    <dgm:cxn modelId="{E1A80EE1-326F-4FE2-A522-19A2D16C1D3A}" type="presParOf" srcId="{52328E9A-35B9-4090-AA5C-0E87F2DCAC7F}" destId="{2CAACA89-835A-4274-9AB8-B4C043B6F3EB}" srcOrd="5" destOrd="0" presId="urn:microsoft.com/office/officeart/2005/8/layout/list1"/>
    <dgm:cxn modelId="{5ADA1A6F-91C2-471A-87EF-B22BDCD8DF01}" type="presParOf" srcId="{52328E9A-35B9-4090-AA5C-0E87F2DCAC7F}" destId="{3ADC841E-03EF-485C-9051-2ADE9C0C6ECF}" srcOrd="6" destOrd="0" presId="urn:microsoft.com/office/officeart/2005/8/layout/list1"/>
    <dgm:cxn modelId="{8823E4E8-E92C-493F-8F87-A0C3ED0F3E98}" type="presParOf" srcId="{52328E9A-35B9-4090-AA5C-0E87F2DCAC7F}" destId="{0CCCD782-AD92-4767-B6A2-E12EA7F6D279}" srcOrd="7" destOrd="0" presId="urn:microsoft.com/office/officeart/2005/8/layout/list1"/>
    <dgm:cxn modelId="{728B3A7C-1BBB-42EE-B412-B112B38A0CC9}" type="presParOf" srcId="{52328E9A-35B9-4090-AA5C-0E87F2DCAC7F}" destId="{4C0E1CD6-96FA-4860-88ED-4672ADD5A755}" srcOrd="8" destOrd="0" presId="urn:microsoft.com/office/officeart/2005/8/layout/list1"/>
    <dgm:cxn modelId="{DAD42973-281D-4C3E-AA1C-30230DA6C273}" type="presParOf" srcId="{4C0E1CD6-96FA-4860-88ED-4672ADD5A755}" destId="{D4D7899A-0C6B-491A-8D5E-7B61ADAA2FCC}" srcOrd="0" destOrd="0" presId="urn:microsoft.com/office/officeart/2005/8/layout/list1"/>
    <dgm:cxn modelId="{9D49F59B-8058-4871-B73D-D1F03562AB63}" type="presParOf" srcId="{4C0E1CD6-96FA-4860-88ED-4672ADD5A755}" destId="{0D12B3E7-A61D-42F8-8CD5-D9D21C3E060D}" srcOrd="1" destOrd="0" presId="urn:microsoft.com/office/officeart/2005/8/layout/list1"/>
    <dgm:cxn modelId="{09E56B93-DCC6-4C0A-956F-36769640579C}" type="presParOf" srcId="{52328E9A-35B9-4090-AA5C-0E87F2DCAC7F}" destId="{8E23AF74-DE52-47F5-AE63-E978EA4A6BB4}" srcOrd="9" destOrd="0" presId="urn:microsoft.com/office/officeart/2005/8/layout/list1"/>
    <dgm:cxn modelId="{DB6AB352-0B52-4E07-82BB-9A6D780C4938}" type="presParOf" srcId="{52328E9A-35B9-4090-AA5C-0E87F2DCAC7F}" destId="{70E16123-ED60-4893-AC0D-6D03DDB1DDF5}" srcOrd="10" destOrd="0" presId="urn:microsoft.com/office/officeart/2005/8/layout/list1"/>
    <dgm:cxn modelId="{E034140A-DF6F-4CB7-92B8-A4342A9481F3}" type="presParOf" srcId="{52328E9A-35B9-4090-AA5C-0E87F2DCAC7F}" destId="{3222F2DB-006B-4B06-8BE2-D7C7ACA9E332}" srcOrd="11" destOrd="0" presId="urn:microsoft.com/office/officeart/2005/8/layout/list1"/>
    <dgm:cxn modelId="{44A7176B-5D20-4102-B2F8-275A12C06E03}" type="presParOf" srcId="{52328E9A-35B9-4090-AA5C-0E87F2DCAC7F}" destId="{E78277E3-3DC3-4C02-9CA6-F049FDBA12AF}" srcOrd="12" destOrd="0" presId="urn:microsoft.com/office/officeart/2005/8/layout/list1"/>
    <dgm:cxn modelId="{08670095-3E36-4261-A932-E8ECAC0C8E94}" type="presParOf" srcId="{E78277E3-3DC3-4C02-9CA6-F049FDBA12AF}" destId="{ADC24812-B1B2-43B1-9A14-229A8CF2B25E}" srcOrd="0" destOrd="0" presId="urn:microsoft.com/office/officeart/2005/8/layout/list1"/>
    <dgm:cxn modelId="{5A2683E0-D607-44D2-9376-0DF26CF67A86}" type="presParOf" srcId="{E78277E3-3DC3-4C02-9CA6-F049FDBA12AF}" destId="{E12E86BE-FFA5-4BD7-BD6B-EA66B122353A}" srcOrd="1" destOrd="0" presId="urn:microsoft.com/office/officeart/2005/8/layout/list1"/>
    <dgm:cxn modelId="{7C624BB7-9788-4B6E-951E-9C48F2764B1C}" type="presParOf" srcId="{52328E9A-35B9-4090-AA5C-0E87F2DCAC7F}" destId="{A0D9F915-A825-4B28-90CB-D438F8FFE1A5}" srcOrd="13" destOrd="0" presId="urn:microsoft.com/office/officeart/2005/8/layout/list1"/>
    <dgm:cxn modelId="{96B74CB8-3372-4179-9EB6-0FA1113443FD}" type="presParOf" srcId="{52328E9A-35B9-4090-AA5C-0E87F2DCAC7F}" destId="{6BE637A1-DAE7-41B8-BF61-E43899B9DD1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BB95B-273F-4DD1-B846-DF9C662A427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F1AC10-E31E-414B-AED9-76DF19FE6363}">
      <dgm:prSet phldrT="[Text]"/>
      <dgm:spPr/>
      <dgm:t>
        <a:bodyPr/>
        <a:lstStyle/>
        <a:p>
          <a:r>
            <a:rPr lang="hu-HU" dirty="0"/>
            <a:t>1 = Olajgazda(g)ságok</a:t>
          </a:r>
          <a:endParaRPr lang="en-GB" dirty="0"/>
        </a:p>
      </dgm:t>
    </dgm:pt>
    <dgm:pt modelId="{38FDA0C5-7EA6-47D3-B5A8-D5842A14EF64}" type="parTrans" cxnId="{3AADF126-CC0D-4562-95DA-234DC263CE96}">
      <dgm:prSet/>
      <dgm:spPr/>
      <dgm:t>
        <a:bodyPr/>
        <a:lstStyle/>
        <a:p>
          <a:endParaRPr lang="en-GB"/>
        </a:p>
      </dgm:t>
    </dgm:pt>
    <dgm:pt modelId="{E25ACD7C-89CF-4309-8A6F-01021A03CA36}" type="sibTrans" cxnId="{3AADF126-CC0D-4562-95DA-234DC263CE96}">
      <dgm:prSet/>
      <dgm:spPr/>
      <dgm:t>
        <a:bodyPr/>
        <a:lstStyle/>
        <a:p>
          <a:endParaRPr lang="en-GB"/>
        </a:p>
      </dgm:t>
    </dgm:pt>
    <dgm:pt modelId="{30F43D18-EC25-46A1-99B5-BC53EA8A5C98}">
      <dgm:prSet phldrT="[Text]"/>
      <dgm:spPr/>
      <dgm:t>
        <a:bodyPr/>
        <a:lstStyle/>
        <a:p>
          <a:r>
            <a:rPr lang="hu-HU" dirty="0"/>
            <a:t>2 = „Demokratikus deficit”</a:t>
          </a:r>
          <a:endParaRPr lang="en-GB" dirty="0"/>
        </a:p>
      </dgm:t>
    </dgm:pt>
    <dgm:pt modelId="{FFA6B5E2-923C-41E4-903D-EAC2A5C53EF9}" type="parTrans" cxnId="{33F6C07D-59E1-4D80-A23B-9BAFE7EB8905}">
      <dgm:prSet/>
      <dgm:spPr/>
      <dgm:t>
        <a:bodyPr/>
        <a:lstStyle/>
        <a:p>
          <a:endParaRPr lang="en-GB"/>
        </a:p>
      </dgm:t>
    </dgm:pt>
    <dgm:pt modelId="{58FD47FB-5D00-4DC4-89EE-EC31E235B184}" type="sibTrans" cxnId="{33F6C07D-59E1-4D80-A23B-9BAFE7EB8905}">
      <dgm:prSet/>
      <dgm:spPr/>
      <dgm:t>
        <a:bodyPr/>
        <a:lstStyle/>
        <a:p>
          <a:endParaRPr lang="en-GB"/>
        </a:p>
      </dgm:t>
    </dgm:pt>
    <dgm:pt modelId="{B402EB1F-5748-4170-AD3F-60067ADE1676}">
      <dgm:prSet phldrT="[Text]"/>
      <dgm:spPr/>
      <dgm:t>
        <a:bodyPr/>
        <a:lstStyle/>
        <a:p>
          <a:r>
            <a:rPr lang="hu-HU" dirty="0"/>
            <a:t>1 + 2 = Imázsépítés</a:t>
          </a:r>
          <a:endParaRPr lang="en-GB" dirty="0"/>
        </a:p>
      </dgm:t>
    </dgm:pt>
    <dgm:pt modelId="{430171FF-4461-4ACD-A7CE-6A37E517EB53}" type="parTrans" cxnId="{34B2A9CF-B2DF-4935-8372-8E8C71441F71}">
      <dgm:prSet/>
      <dgm:spPr/>
      <dgm:t>
        <a:bodyPr/>
        <a:lstStyle/>
        <a:p>
          <a:endParaRPr lang="en-GB"/>
        </a:p>
      </dgm:t>
    </dgm:pt>
    <dgm:pt modelId="{FBA8FA00-B739-4069-B549-C877A3570086}" type="sibTrans" cxnId="{34B2A9CF-B2DF-4935-8372-8E8C71441F71}">
      <dgm:prSet/>
      <dgm:spPr/>
      <dgm:t>
        <a:bodyPr/>
        <a:lstStyle/>
        <a:p>
          <a:endParaRPr lang="en-GB"/>
        </a:p>
      </dgm:t>
    </dgm:pt>
    <dgm:pt modelId="{F5012E67-0F14-427A-8329-E98586EA2A54}" type="pres">
      <dgm:prSet presAssocID="{A4CBB95B-273F-4DD1-B846-DF9C662A4279}" presName="linear" presStyleCnt="0">
        <dgm:presLayoutVars>
          <dgm:dir/>
          <dgm:animLvl val="lvl"/>
          <dgm:resizeHandles val="exact"/>
        </dgm:presLayoutVars>
      </dgm:prSet>
      <dgm:spPr/>
    </dgm:pt>
    <dgm:pt modelId="{5E93EA43-DEE6-4E39-897F-A1C9F848B7A6}" type="pres">
      <dgm:prSet presAssocID="{88F1AC10-E31E-414B-AED9-76DF19FE6363}" presName="parentLin" presStyleCnt="0"/>
      <dgm:spPr/>
    </dgm:pt>
    <dgm:pt modelId="{DA6EDCA5-7AC0-4E45-8C7D-7D30BDDA4451}" type="pres">
      <dgm:prSet presAssocID="{88F1AC10-E31E-414B-AED9-76DF19FE6363}" presName="parentLeftMargin" presStyleLbl="node1" presStyleIdx="0" presStyleCnt="3"/>
      <dgm:spPr/>
    </dgm:pt>
    <dgm:pt modelId="{4A50DF23-987E-45A9-BBFD-759ED0FEB70E}" type="pres">
      <dgm:prSet presAssocID="{88F1AC10-E31E-414B-AED9-76DF19FE63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BAC0F8F-CEDB-442A-89E2-96882E5124EA}" type="pres">
      <dgm:prSet presAssocID="{88F1AC10-E31E-414B-AED9-76DF19FE6363}" presName="negativeSpace" presStyleCnt="0"/>
      <dgm:spPr/>
    </dgm:pt>
    <dgm:pt modelId="{AF47BABC-BBAC-4FE1-B4AB-6B2EE68F767B}" type="pres">
      <dgm:prSet presAssocID="{88F1AC10-E31E-414B-AED9-76DF19FE6363}" presName="childText" presStyleLbl="conFgAcc1" presStyleIdx="0" presStyleCnt="3">
        <dgm:presLayoutVars>
          <dgm:bulletEnabled val="1"/>
        </dgm:presLayoutVars>
      </dgm:prSet>
      <dgm:spPr/>
    </dgm:pt>
    <dgm:pt modelId="{FFBC5819-A2D9-48FF-8B86-05569C1426CE}" type="pres">
      <dgm:prSet presAssocID="{E25ACD7C-89CF-4309-8A6F-01021A03CA36}" presName="spaceBetweenRectangles" presStyleCnt="0"/>
      <dgm:spPr/>
    </dgm:pt>
    <dgm:pt modelId="{EFFB2AFE-8507-49D5-AAC6-A984CA046188}" type="pres">
      <dgm:prSet presAssocID="{30F43D18-EC25-46A1-99B5-BC53EA8A5C98}" presName="parentLin" presStyleCnt="0"/>
      <dgm:spPr/>
    </dgm:pt>
    <dgm:pt modelId="{DED03A1A-DA92-46CD-8530-D06911DCBE21}" type="pres">
      <dgm:prSet presAssocID="{30F43D18-EC25-46A1-99B5-BC53EA8A5C98}" presName="parentLeftMargin" presStyleLbl="node1" presStyleIdx="0" presStyleCnt="3"/>
      <dgm:spPr/>
    </dgm:pt>
    <dgm:pt modelId="{6B813DF4-8E5C-4822-8E44-5F1214711E30}" type="pres">
      <dgm:prSet presAssocID="{30F43D18-EC25-46A1-99B5-BC53EA8A5C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B13C6B-2EBA-485A-9624-BF90C9437211}" type="pres">
      <dgm:prSet presAssocID="{30F43D18-EC25-46A1-99B5-BC53EA8A5C98}" presName="negativeSpace" presStyleCnt="0"/>
      <dgm:spPr/>
    </dgm:pt>
    <dgm:pt modelId="{0411B4F7-DE7A-44DA-B2EF-42A4D4D11FB6}" type="pres">
      <dgm:prSet presAssocID="{30F43D18-EC25-46A1-99B5-BC53EA8A5C98}" presName="childText" presStyleLbl="conFgAcc1" presStyleIdx="1" presStyleCnt="3">
        <dgm:presLayoutVars>
          <dgm:bulletEnabled val="1"/>
        </dgm:presLayoutVars>
      </dgm:prSet>
      <dgm:spPr/>
    </dgm:pt>
    <dgm:pt modelId="{1CA3AAE5-5F23-43F4-93DA-ABE695366C33}" type="pres">
      <dgm:prSet presAssocID="{58FD47FB-5D00-4DC4-89EE-EC31E235B184}" presName="spaceBetweenRectangles" presStyleCnt="0"/>
      <dgm:spPr/>
    </dgm:pt>
    <dgm:pt modelId="{9C98A5AE-76E2-4894-BFC2-54B2FAE6803A}" type="pres">
      <dgm:prSet presAssocID="{B402EB1F-5748-4170-AD3F-60067ADE1676}" presName="parentLin" presStyleCnt="0"/>
      <dgm:spPr/>
    </dgm:pt>
    <dgm:pt modelId="{3471F5C5-2B06-4434-8550-09C7EAC6EFC7}" type="pres">
      <dgm:prSet presAssocID="{B402EB1F-5748-4170-AD3F-60067ADE1676}" presName="parentLeftMargin" presStyleLbl="node1" presStyleIdx="1" presStyleCnt="3"/>
      <dgm:spPr/>
    </dgm:pt>
    <dgm:pt modelId="{C19421E8-8788-49E8-AF76-60D5C0391FB9}" type="pres">
      <dgm:prSet presAssocID="{B402EB1F-5748-4170-AD3F-60067ADE167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01E311A-82D6-4A3D-8A45-E1860A1FB322}" type="pres">
      <dgm:prSet presAssocID="{B402EB1F-5748-4170-AD3F-60067ADE1676}" presName="negativeSpace" presStyleCnt="0"/>
      <dgm:spPr/>
    </dgm:pt>
    <dgm:pt modelId="{57C1E28F-7122-4032-812A-13B42CB1AA9E}" type="pres">
      <dgm:prSet presAssocID="{B402EB1F-5748-4170-AD3F-60067ADE167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DB0C803-FEFF-40EF-94F0-1FF8971BFE59}" type="presOf" srcId="{B402EB1F-5748-4170-AD3F-60067ADE1676}" destId="{3471F5C5-2B06-4434-8550-09C7EAC6EFC7}" srcOrd="0" destOrd="0" presId="urn:microsoft.com/office/officeart/2005/8/layout/list1"/>
    <dgm:cxn modelId="{85025A15-811D-4502-90E9-13B363EE5BFC}" type="presOf" srcId="{B402EB1F-5748-4170-AD3F-60067ADE1676}" destId="{C19421E8-8788-49E8-AF76-60D5C0391FB9}" srcOrd="1" destOrd="0" presId="urn:microsoft.com/office/officeart/2005/8/layout/list1"/>
    <dgm:cxn modelId="{3AADF126-CC0D-4562-95DA-234DC263CE96}" srcId="{A4CBB95B-273F-4DD1-B846-DF9C662A4279}" destId="{88F1AC10-E31E-414B-AED9-76DF19FE6363}" srcOrd="0" destOrd="0" parTransId="{38FDA0C5-7EA6-47D3-B5A8-D5842A14EF64}" sibTransId="{E25ACD7C-89CF-4309-8A6F-01021A03CA36}"/>
    <dgm:cxn modelId="{DB4CA448-FCA4-44FD-94FA-8B032DF77D32}" type="presOf" srcId="{30F43D18-EC25-46A1-99B5-BC53EA8A5C98}" destId="{DED03A1A-DA92-46CD-8530-D06911DCBE21}" srcOrd="0" destOrd="0" presId="urn:microsoft.com/office/officeart/2005/8/layout/list1"/>
    <dgm:cxn modelId="{AFC3766D-6E15-45B2-8492-4E0AC7B1AD27}" type="presOf" srcId="{A4CBB95B-273F-4DD1-B846-DF9C662A4279}" destId="{F5012E67-0F14-427A-8329-E98586EA2A54}" srcOrd="0" destOrd="0" presId="urn:microsoft.com/office/officeart/2005/8/layout/list1"/>
    <dgm:cxn modelId="{33F6C07D-59E1-4D80-A23B-9BAFE7EB8905}" srcId="{A4CBB95B-273F-4DD1-B846-DF9C662A4279}" destId="{30F43D18-EC25-46A1-99B5-BC53EA8A5C98}" srcOrd="1" destOrd="0" parTransId="{FFA6B5E2-923C-41E4-903D-EAC2A5C53EF9}" sibTransId="{58FD47FB-5D00-4DC4-89EE-EC31E235B184}"/>
    <dgm:cxn modelId="{E5E9FCC7-AC31-4094-9F9D-2E9BD69ECF90}" type="presOf" srcId="{88F1AC10-E31E-414B-AED9-76DF19FE6363}" destId="{4A50DF23-987E-45A9-BBFD-759ED0FEB70E}" srcOrd="1" destOrd="0" presId="urn:microsoft.com/office/officeart/2005/8/layout/list1"/>
    <dgm:cxn modelId="{B5B6DCC9-DE95-4FA8-A58F-4E8B9C29CFAD}" type="presOf" srcId="{30F43D18-EC25-46A1-99B5-BC53EA8A5C98}" destId="{6B813DF4-8E5C-4822-8E44-5F1214711E30}" srcOrd="1" destOrd="0" presId="urn:microsoft.com/office/officeart/2005/8/layout/list1"/>
    <dgm:cxn modelId="{34B2A9CF-B2DF-4935-8372-8E8C71441F71}" srcId="{A4CBB95B-273F-4DD1-B846-DF9C662A4279}" destId="{B402EB1F-5748-4170-AD3F-60067ADE1676}" srcOrd="2" destOrd="0" parTransId="{430171FF-4461-4ACD-A7CE-6A37E517EB53}" sibTransId="{FBA8FA00-B739-4069-B549-C877A3570086}"/>
    <dgm:cxn modelId="{2F221EFE-2737-4D0F-8517-DA30A8C3902A}" type="presOf" srcId="{88F1AC10-E31E-414B-AED9-76DF19FE6363}" destId="{DA6EDCA5-7AC0-4E45-8C7D-7D30BDDA4451}" srcOrd="0" destOrd="0" presId="urn:microsoft.com/office/officeart/2005/8/layout/list1"/>
    <dgm:cxn modelId="{8F4F2079-C004-48D1-BC59-771486CCE718}" type="presParOf" srcId="{F5012E67-0F14-427A-8329-E98586EA2A54}" destId="{5E93EA43-DEE6-4E39-897F-A1C9F848B7A6}" srcOrd="0" destOrd="0" presId="urn:microsoft.com/office/officeart/2005/8/layout/list1"/>
    <dgm:cxn modelId="{B1B6BD0E-7BA2-463D-A4F2-E0C5DA19103B}" type="presParOf" srcId="{5E93EA43-DEE6-4E39-897F-A1C9F848B7A6}" destId="{DA6EDCA5-7AC0-4E45-8C7D-7D30BDDA4451}" srcOrd="0" destOrd="0" presId="urn:microsoft.com/office/officeart/2005/8/layout/list1"/>
    <dgm:cxn modelId="{8547C3F3-E22B-4B53-9D0D-014FA53A8263}" type="presParOf" srcId="{5E93EA43-DEE6-4E39-897F-A1C9F848B7A6}" destId="{4A50DF23-987E-45A9-BBFD-759ED0FEB70E}" srcOrd="1" destOrd="0" presId="urn:microsoft.com/office/officeart/2005/8/layout/list1"/>
    <dgm:cxn modelId="{6518374C-667F-4274-AD8F-847C89F5A4C4}" type="presParOf" srcId="{F5012E67-0F14-427A-8329-E98586EA2A54}" destId="{EBAC0F8F-CEDB-442A-89E2-96882E5124EA}" srcOrd="1" destOrd="0" presId="urn:microsoft.com/office/officeart/2005/8/layout/list1"/>
    <dgm:cxn modelId="{3442057E-4E42-4B02-AA65-C2A8E8153F08}" type="presParOf" srcId="{F5012E67-0F14-427A-8329-E98586EA2A54}" destId="{AF47BABC-BBAC-4FE1-B4AB-6B2EE68F767B}" srcOrd="2" destOrd="0" presId="urn:microsoft.com/office/officeart/2005/8/layout/list1"/>
    <dgm:cxn modelId="{4E961487-A4F5-4CCA-9546-BA8F34D1F61D}" type="presParOf" srcId="{F5012E67-0F14-427A-8329-E98586EA2A54}" destId="{FFBC5819-A2D9-48FF-8B86-05569C1426CE}" srcOrd="3" destOrd="0" presId="urn:microsoft.com/office/officeart/2005/8/layout/list1"/>
    <dgm:cxn modelId="{C9C54E4B-35D4-4AC0-BCC8-A393ECB349E4}" type="presParOf" srcId="{F5012E67-0F14-427A-8329-E98586EA2A54}" destId="{EFFB2AFE-8507-49D5-AAC6-A984CA046188}" srcOrd="4" destOrd="0" presId="urn:microsoft.com/office/officeart/2005/8/layout/list1"/>
    <dgm:cxn modelId="{F8BF9491-B255-449F-9D16-B3E4AE715879}" type="presParOf" srcId="{EFFB2AFE-8507-49D5-AAC6-A984CA046188}" destId="{DED03A1A-DA92-46CD-8530-D06911DCBE21}" srcOrd="0" destOrd="0" presId="urn:microsoft.com/office/officeart/2005/8/layout/list1"/>
    <dgm:cxn modelId="{A63F713D-816E-470A-8E69-C49429BC3E4D}" type="presParOf" srcId="{EFFB2AFE-8507-49D5-AAC6-A984CA046188}" destId="{6B813DF4-8E5C-4822-8E44-5F1214711E30}" srcOrd="1" destOrd="0" presId="urn:microsoft.com/office/officeart/2005/8/layout/list1"/>
    <dgm:cxn modelId="{391563A1-C5F6-462C-AD68-A367472372E0}" type="presParOf" srcId="{F5012E67-0F14-427A-8329-E98586EA2A54}" destId="{CCB13C6B-2EBA-485A-9624-BF90C9437211}" srcOrd="5" destOrd="0" presId="urn:microsoft.com/office/officeart/2005/8/layout/list1"/>
    <dgm:cxn modelId="{8B117801-51A6-480B-9FD4-35061E61BD93}" type="presParOf" srcId="{F5012E67-0F14-427A-8329-E98586EA2A54}" destId="{0411B4F7-DE7A-44DA-B2EF-42A4D4D11FB6}" srcOrd="6" destOrd="0" presId="urn:microsoft.com/office/officeart/2005/8/layout/list1"/>
    <dgm:cxn modelId="{CB656C9D-AD15-4FE7-A4BF-2D1D14F93600}" type="presParOf" srcId="{F5012E67-0F14-427A-8329-E98586EA2A54}" destId="{1CA3AAE5-5F23-43F4-93DA-ABE695366C33}" srcOrd="7" destOrd="0" presId="urn:microsoft.com/office/officeart/2005/8/layout/list1"/>
    <dgm:cxn modelId="{AE7108F3-2002-4BB3-886F-750831F36DBB}" type="presParOf" srcId="{F5012E67-0F14-427A-8329-E98586EA2A54}" destId="{9C98A5AE-76E2-4894-BFC2-54B2FAE6803A}" srcOrd="8" destOrd="0" presId="urn:microsoft.com/office/officeart/2005/8/layout/list1"/>
    <dgm:cxn modelId="{A55EFEC0-68EF-4080-985F-419EEE84020F}" type="presParOf" srcId="{9C98A5AE-76E2-4894-BFC2-54B2FAE6803A}" destId="{3471F5C5-2B06-4434-8550-09C7EAC6EFC7}" srcOrd="0" destOrd="0" presId="urn:microsoft.com/office/officeart/2005/8/layout/list1"/>
    <dgm:cxn modelId="{87A1BC23-F026-495D-A54D-C63414C452B4}" type="presParOf" srcId="{9C98A5AE-76E2-4894-BFC2-54B2FAE6803A}" destId="{C19421E8-8788-49E8-AF76-60D5C0391FB9}" srcOrd="1" destOrd="0" presId="urn:microsoft.com/office/officeart/2005/8/layout/list1"/>
    <dgm:cxn modelId="{41CC0D1D-D01C-48ED-91AA-034192F0247E}" type="presParOf" srcId="{F5012E67-0F14-427A-8329-E98586EA2A54}" destId="{501E311A-82D6-4A3D-8A45-E1860A1FB322}" srcOrd="9" destOrd="0" presId="urn:microsoft.com/office/officeart/2005/8/layout/list1"/>
    <dgm:cxn modelId="{64ECC5BF-1233-48E9-BC2B-9765818B3128}" type="presParOf" srcId="{F5012E67-0F14-427A-8329-E98586EA2A54}" destId="{57C1E28F-7122-4032-812A-13B42CB1AA9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BBC08-5E1A-45E6-A4EC-D4EC075A5085}" type="doc">
      <dgm:prSet loTypeId="urn:microsoft.com/office/officeart/2005/8/layout/pyramid2" loCatId="pyramid" qsTypeId="urn:microsoft.com/office/officeart/2005/8/quickstyle/3d2" qsCatId="3D" csTypeId="urn:microsoft.com/office/officeart/2005/8/colors/accent6_3" csCatId="accent6" phldr="1"/>
      <dgm:spPr/>
      <dgm:t>
        <a:bodyPr/>
        <a:lstStyle/>
        <a:p>
          <a:endParaRPr lang="en-GB"/>
        </a:p>
      </dgm:t>
    </dgm:pt>
    <dgm:pt modelId="{8C336CEE-35EC-4C36-B3F5-E2AB6357614C}">
      <dgm:prSet phldrT="[Text]"/>
      <dgm:spPr/>
      <dgm:t>
        <a:bodyPr/>
        <a:lstStyle/>
        <a:p>
          <a:r>
            <a:rPr lang="hu-HU" dirty="0"/>
            <a:t>Hatás</a:t>
          </a:r>
          <a:endParaRPr lang="en-GB" dirty="0"/>
        </a:p>
      </dgm:t>
    </dgm:pt>
    <dgm:pt modelId="{0D6AE38C-D9D5-4481-BAD8-9AD362154405}" type="parTrans" cxnId="{8EC11A91-072A-46F5-ADA3-2DC180733C09}">
      <dgm:prSet/>
      <dgm:spPr/>
      <dgm:t>
        <a:bodyPr/>
        <a:lstStyle/>
        <a:p>
          <a:endParaRPr lang="en-GB"/>
        </a:p>
      </dgm:t>
    </dgm:pt>
    <dgm:pt modelId="{515715C6-3E88-446E-9DE4-25F5F7E04E5C}" type="sibTrans" cxnId="{8EC11A91-072A-46F5-ADA3-2DC180733C09}">
      <dgm:prSet/>
      <dgm:spPr/>
      <dgm:t>
        <a:bodyPr/>
        <a:lstStyle/>
        <a:p>
          <a:endParaRPr lang="en-GB"/>
        </a:p>
      </dgm:t>
    </dgm:pt>
    <dgm:pt modelId="{4B140AE9-0F09-4953-88C4-8F51A3FCBCF6}">
      <dgm:prSet phldrT="[Text]"/>
      <dgm:spPr/>
      <dgm:t>
        <a:bodyPr/>
        <a:lstStyle/>
        <a:p>
          <a:r>
            <a:rPr lang="hu-HU" dirty="0"/>
            <a:t>Érvek</a:t>
          </a:r>
          <a:endParaRPr lang="en-GB" dirty="0"/>
        </a:p>
      </dgm:t>
    </dgm:pt>
    <dgm:pt modelId="{203E20A2-4B50-4BF4-AAA1-2E591298788C}" type="parTrans" cxnId="{2B97AEEE-9629-496A-A9A0-79529165D27B}">
      <dgm:prSet/>
      <dgm:spPr/>
      <dgm:t>
        <a:bodyPr/>
        <a:lstStyle/>
        <a:p>
          <a:endParaRPr lang="en-GB"/>
        </a:p>
      </dgm:t>
    </dgm:pt>
    <dgm:pt modelId="{20A0FE5F-5FD3-46F4-9AF8-CCB51AD7BFFA}" type="sibTrans" cxnId="{2B97AEEE-9629-496A-A9A0-79529165D27B}">
      <dgm:prSet/>
      <dgm:spPr/>
      <dgm:t>
        <a:bodyPr/>
        <a:lstStyle/>
        <a:p>
          <a:endParaRPr lang="en-GB"/>
        </a:p>
      </dgm:t>
    </dgm:pt>
    <dgm:pt modelId="{97D8E2D4-0B74-4CB0-B452-A576F1503C45}">
      <dgm:prSet phldrT="[Text]"/>
      <dgm:spPr/>
      <dgm:t>
        <a:bodyPr/>
        <a:lstStyle/>
        <a:p>
          <a:r>
            <a:rPr lang="hu-HU" dirty="0"/>
            <a:t>Mechanizmus</a:t>
          </a:r>
          <a:endParaRPr lang="en-GB" dirty="0"/>
        </a:p>
      </dgm:t>
    </dgm:pt>
    <dgm:pt modelId="{BB512C9C-C900-4D88-8B78-E6540282D1BE}" type="parTrans" cxnId="{F99B5D5C-3A3A-4CF5-AD2E-83E30039570B}">
      <dgm:prSet/>
      <dgm:spPr/>
      <dgm:t>
        <a:bodyPr/>
        <a:lstStyle/>
        <a:p>
          <a:endParaRPr lang="en-GB"/>
        </a:p>
      </dgm:t>
    </dgm:pt>
    <dgm:pt modelId="{7F4E8808-4A6A-40BC-BCE2-EDD59161A2D5}" type="sibTrans" cxnId="{F99B5D5C-3A3A-4CF5-AD2E-83E30039570B}">
      <dgm:prSet/>
      <dgm:spPr/>
      <dgm:t>
        <a:bodyPr/>
        <a:lstStyle/>
        <a:p>
          <a:endParaRPr lang="en-GB"/>
        </a:p>
      </dgm:t>
    </dgm:pt>
    <dgm:pt modelId="{4300C7C8-FC47-4F83-980D-2593166C8475}">
      <dgm:prSet phldrT="[Text]"/>
      <dgm:spPr/>
      <dgm:t>
        <a:bodyPr/>
        <a:lstStyle/>
        <a:p>
          <a:r>
            <a:rPr lang="hu-HU" dirty="0"/>
            <a:t>Karakterizáció</a:t>
          </a:r>
          <a:endParaRPr lang="en-GB" dirty="0"/>
        </a:p>
      </dgm:t>
    </dgm:pt>
    <dgm:pt modelId="{44E61337-1234-4E8D-902B-5A5130927384}" type="parTrans" cxnId="{57204A1A-D31D-4440-9995-DA9B7D7567C9}">
      <dgm:prSet/>
      <dgm:spPr/>
      <dgm:t>
        <a:bodyPr/>
        <a:lstStyle/>
        <a:p>
          <a:endParaRPr lang="en-GB"/>
        </a:p>
      </dgm:t>
    </dgm:pt>
    <dgm:pt modelId="{B8A90DC0-118E-4B99-A7D6-38F0792EAEC6}" type="sibTrans" cxnId="{57204A1A-D31D-4440-9995-DA9B7D7567C9}">
      <dgm:prSet/>
      <dgm:spPr/>
      <dgm:t>
        <a:bodyPr/>
        <a:lstStyle/>
        <a:p>
          <a:endParaRPr lang="en-GB"/>
        </a:p>
      </dgm:t>
    </dgm:pt>
    <dgm:pt modelId="{9BF938FF-BEDE-480A-BE0A-89F1EBC27AB4}">
      <dgm:prSet phldrT="[Text]"/>
      <dgm:spPr/>
      <dgm:t>
        <a:bodyPr/>
        <a:lstStyle/>
        <a:p>
          <a:r>
            <a:rPr lang="hu-HU" dirty="0"/>
            <a:t>Értékrendszer</a:t>
          </a:r>
          <a:endParaRPr lang="en-GB" dirty="0"/>
        </a:p>
      </dgm:t>
    </dgm:pt>
    <dgm:pt modelId="{5949A5C7-A901-4C5A-B9A1-148C2A83D875}" type="parTrans" cxnId="{6168D008-7986-423B-9694-80E047FD007C}">
      <dgm:prSet/>
      <dgm:spPr/>
      <dgm:t>
        <a:bodyPr/>
        <a:lstStyle/>
        <a:p>
          <a:endParaRPr lang="en-GB"/>
        </a:p>
      </dgm:t>
    </dgm:pt>
    <dgm:pt modelId="{540F5E7F-16C4-4E41-8FA4-3410CF719DA0}" type="sibTrans" cxnId="{6168D008-7986-423B-9694-80E047FD007C}">
      <dgm:prSet/>
      <dgm:spPr/>
      <dgm:t>
        <a:bodyPr/>
        <a:lstStyle/>
        <a:p>
          <a:endParaRPr lang="en-GB"/>
        </a:p>
      </dgm:t>
    </dgm:pt>
    <dgm:pt modelId="{D590B7C5-B83F-4E65-963C-BD87D9B064B7}" type="pres">
      <dgm:prSet presAssocID="{D19BBC08-5E1A-45E6-A4EC-D4EC075A5085}" presName="compositeShape" presStyleCnt="0">
        <dgm:presLayoutVars>
          <dgm:dir/>
          <dgm:resizeHandles/>
        </dgm:presLayoutVars>
      </dgm:prSet>
      <dgm:spPr/>
    </dgm:pt>
    <dgm:pt modelId="{545C39D6-5F90-4E47-B29F-74FC34274A0A}" type="pres">
      <dgm:prSet presAssocID="{D19BBC08-5E1A-45E6-A4EC-D4EC075A5085}" presName="pyramid" presStyleLbl="node1" presStyleIdx="0" presStyleCnt="1"/>
      <dgm:spPr/>
    </dgm:pt>
    <dgm:pt modelId="{F5FF931F-C365-4106-B4ED-696E8BB01CD7}" type="pres">
      <dgm:prSet presAssocID="{D19BBC08-5E1A-45E6-A4EC-D4EC075A5085}" presName="theList" presStyleCnt="0"/>
      <dgm:spPr/>
    </dgm:pt>
    <dgm:pt modelId="{F54BF82E-B742-40D4-88C2-32BD8FC459DD}" type="pres">
      <dgm:prSet presAssocID="{8C336CEE-35EC-4C36-B3F5-E2AB6357614C}" presName="aNode" presStyleLbl="fgAcc1" presStyleIdx="0" presStyleCnt="5">
        <dgm:presLayoutVars>
          <dgm:bulletEnabled val="1"/>
        </dgm:presLayoutVars>
      </dgm:prSet>
      <dgm:spPr/>
    </dgm:pt>
    <dgm:pt modelId="{8174DFA4-0052-4D1E-B1C6-DE1D2E346B1C}" type="pres">
      <dgm:prSet presAssocID="{8C336CEE-35EC-4C36-B3F5-E2AB6357614C}" presName="aSpace" presStyleCnt="0"/>
      <dgm:spPr/>
    </dgm:pt>
    <dgm:pt modelId="{917A6149-DD9B-4731-A043-DD41F9B29872}" type="pres">
      <dgm:prSet presAssocID="{4B140AE9-0F09-4953-88C4-8F51A3FCBCF6}" presName="aNode" presStyleLbl="fgAcc1" presStyleIdx="1" presStyleCnt="5">
        <dgm:presLayoutVars>
          <dgm:bulletEnabled val="1"/>
        </dgm:presLayoutVars>
      </dgm:prSet>
      <dgm:spPr/>
    </dgm:pt>
    <dgm:pt modelId="{BCEB9A71-E7EC-4BC1-9B44-3F687F491A1B}" type="pres">
      <dgm:prSet presAssocID="{4B140AE9-0F09-4953-88C4-8F51A3FCBCF6}" presName="aSpace" presStyleCnt="0"/>
      <dgm:spPr/>
    </dgm:pt>
    <dgm:pt modelId="{4D765831-E8C9-423F-94F4-0007B79FC33A}" type="pres">
      <dgm:prSet presAssocID="{97D8E2D4-0B74-4CB0-B452-A576F1503C45}" presName="aNode" presStyleLbl="fgAcc1" presStyleIdx="2" presStyleCnt="5">
        <dgm:presLayoutVars>
          <dgm:bulletEnabled val="1"/>
        </dgm:presLayoutVars>
      </dgm:prSet>
      <dgm:spPr/>
    </dgm:pt>
    <dgm:pt modelId="{B58D5839-E226-48DE-8E91-B808E88D1A4C}" type="pres">
      <dgm:prSet presAssocID="{97D8E2D4-0B74-4CB0-B452-A576F1503C45}" presName="aSpace" presStyleCnt="0"/>
      <dgm:spPr/>
    </dgm:pt>
    <dgm:pt modelId="{D9C96C29-8A02-4E77-BC82-3E7672714A4B}" type="pres">
      <dgm:prSet presAssocID="{4300C7C8-FC47-4F83-980D-2593166C8475}" presName="aNode" presStyleLbl="fgAcc1" presStyleIdx="3" presStyleCnt="5">
        <dgm:presLayoutVars>
          <dgm:bulletEnabled val="1"/>
        </dgm:presLayoutVars>
      </dgm:prSet>
      <dgm:spPr/>
    </dgm:pt>
    <dgm:pt modelId="{616392C4-0A16-4E8D-B639-4528A7F72AD5}" type="pres">
      <dgm:prSet presAssocID="{4300C7C8-FC47-4F83-980D-2593166C8475}" presName="aSpace" presStyleCnt="0"/>
      <dgm:spPr/>
    </dgm:pt>
    <dgm:pt modelId="{677E7D58-49DB-46B1-B349-BB3B4F92A91E}" type="pres">
      <dgm:prSet presAssocID="{9BF938FF-BEDE-480A-BE0A-89F1EBC27AB4}" presName="aNode" presStyleLbl="fgAcc1" presStyleIdx="4" presStyleCnt="5">
        <dgm:presLayoutVars>
          <dgm:bulletEnabled val="1"/>
        </dgm:presLayoutVars>
      </dgm:prSet>
      <dgm:spPr/>
    </dgm:pt>
    <dgm:pt modelId="{92C6D01E-4914-428F-91FB-208132738106}" type="pres">
      <dgm:prSet presAssocID="{9BF938FF-BEDE-480A-BE0A-89F1EBC27AB4}" presName="aSpace" presStyleCnt="0"/>
      <dgm:spPr/>
    </dgm:pt>
  </dgm:ptLst>
  <dgm:cxnLst>
    <dgm:cxn modelId="{6168D008-7986-423B-9694-80E047FD007C}" srcId="{D19BBC08-5E1A-45E6-A4EC-D4EC075A5085}" destId="{9BF938FF-BEDE-480A-BE0A-89F1EBC27AB4}" srcOrd="4" destOrd="0" parTransId="{5949A5C7-A901-4C5A-B9A1-148C2A83D875}" sibTransId="{540F5E7F-16C4-4E41-8FA4-3410CF719DA0}"/>
    <dgm:cxn modelId="{094D9C18-72CB-46C3-84F1-97BE871CD09C}" type="presOf" srcId="{97D8E2D4-0B74-4CB0-B452-A576F1503C45}" destId="{4D765831-E8C9-423F-94F4-0007B79FC33A}" srcOrd="0" destOrd="0" presId="urn:microsoft.com/office/officeart/2005/8/layout/pyramid2"/>
    <dgm:cxn modelId="{57204A1A-D31D-4440-9995-DA9B7D7567C9}" srcId="{D19BBC08-5E1A-45E6-A4EC-D4EC075A5085}" destId="{4300C7C8-FC47-4F83-980D-2593166C8475}" srcOrd="3" destOrd="0" parTransId="{44E61337-1234-4E8D-902B-5A5130927384}" sibTransId="{B8A90DC0-118E-4B99-A7D6-38F0792EAEC6}"/>
    <dgm:cxn modelId="{5430CC31-9A15-4072-8B4D-9BAD86124F98}" type="presOf" srcId="{9BF938FF-BEDE-480A-BE0A-89F1EBC27AB4}" destId="{677E7D58-49DB-46B1-B349-BB3B4F92A91E}" srcOrd="0" destOrd="0" presId="urn:microsoft.com/office/officeart/2005/8/layout/pyramid2"/>
    <dgm:cxn modelId="{F99B5D5C-3A3A-4CF5-AD2E-83E30039570B}" srcId="{D19BBC08-5E1A-45E6-A4EC-D4EC075A5085}" destId="{97D8E2D4-0B74-4CB0-B452-A576F1503C45}" srcOrd="2" destOrd="0" parTransId="{BB512C9C-C900-4D88-8B78-E6540282D1BE}" sibTransId="{7F4E8808-4A6A-40BC-BCE2-EDD59161A2D5}"/>
    <dgm:cxn modelId="{206A4D78-EA97-4C9C-86DC-EBC741F5A4E9}" type="presOf" srcId="{8C336CEE-35EC-4C36-B3F5-E2AB6357614C}" destId="{F54BF82E-B742-40D4-88C2-32BD8FC459DD}" srcOrd="0" destOrd="0" presId="urn:microsoft.com/office/officeart/2005/8/layout/pyramid2"/>
    <dgm:cxn modelId="{C725CE8E-62BE-4A48-821E-4AB10841416A}" type="presOf" srcId="{4300C7C8-FC47-4F83-980D-2593166C8475}" destId="{D9C96C29-8A02-4E77-BC82-3E7672714A4B}" srcOrd="0" destOrd="0" presId="urn:microsoft.com/office/officeart/2005/8/layout/pyramid2"/>
    <dgm:cxn modelId="{8EC11A91-072A-46F5-ADA3-2DC180733C09}" srcId="{D19BBC08-5E1A-45E6-A4EC-D4EC075A5085}" destId="{8C336CEE-35EC-4C36-B3F5-E2AB6357614C}" srcOrd="0" destOrd="0" parTransId="{0D6AE38C-D9D5-4481-BAD8-9AD362154405}" sibTransId="{515715C6-3E88-446E-9DE4-25F5F7E04E5C}"/>
    <dgm:cxn modelId="{67EBADC2-E7AC-4329-A369-F47FD986FA2B}" type="presOf" srcId="{4B140AE9-0F09-4953-88C4-8F51A3FCBCF6}" destId="{917A6149-DD9B-4731-A043-DD41F9B29872}" srcOrd="0" destOrd="0" presId="urn:microsoft.com/office/officeart/2005/8/layout/pyramid2"/>
    <dgm:cxn modelId="{C3B3E7EC-DD91-44F4-8365-A1FDEB9B7271}" type="presOf" srcId="{D19BBC08-5E1A-45E6-A4EC-D4EC075A5085}" destId="{D590B7C5-B83F-4E65-963C-BD87D9B064B7}" srcOrd="0" destOrd="0" presId="urn:microsoft.com/office/officeart/2005/8/layout/pyramid2"/>
    <dgm:cxn modelId="{2B97AEEE-9629-496A-A9A0-79529165D27B}" srcId="{D19BBC08-5E1A-45E6-A4EC-D4EC075A5085}" destId="{4B140AE9-0F09-4953-88C4-8F51A3FCBCF6}" srcOrd="1" destOrd="0" parTransId="{203E20A2-4B50-4BF4-AAA1-2E591298788C}" sibTransId="{20A0FE5F-5FD3-46F4-9AF8-CCB51AD7BFFA}"/>
    <dgm:cxn modelId="{4E0E2668-F3B0-4A8D-9A5B-5DC535F0FEB8}" type="presParOf" srcId="{D590B7C5-B83F-4E65-963C-BD87D9B064B7}" destId="{545C39D6-5F90-4E47-B29F-74FC34274A0A}" srcOrd="0" destOrd="0" presId="urn:microsoft.com/office/officeart/2005/8/layout/pyramid2"/>
    <dgm:cxn modelId="{C020F545-D0FB-4C91-8F66-E157E22E2B37}" type="presParOf" srcId="{D590B7C5-B83F-4E65-963C-BD87D9B064B7}" destId="{F5FF931F-C365-4106-B4ED-696E8BB01CD7}" srcOrd="1" destOrd="0" presId="urn:microsoft.com/office/officeart/2005/8/layout/pyramid2"/>
    <dgm:cxn modelId="{2AF43614-6874-474C-B26B-CE83A4879F68}" type="presParOf" srcId="{F5FF931F-C365-4106-B4ED-696E8BB01CD7}" destId="{F54BF82E-B742-40D4-88C2-32BD8FC459DD}" srcOrd="0" destOrd="0" presId="urn:microsoft.com/office/officeart/2005/8/layout/pyramid2"/>
    <dgm:cxn modelId="{20222D69-17EE-4023-9EFC-0A2F7E25460F}" type="presParOf" srcId="{F5FF931F-C365-4106-B4ED-696E8BB01CD7}" destId="{8174DFA4-0052-4D1E-B1C6-DE1D2E346B1C}" srcOrd="1" destOrd="0" presId="urn:microsoft.com/office/officeart/2005/8/layout/pyramid2"/>
    <dgm:cxn modelId="{37403CD9-1DA8-4F37-8028-24D681434052}" type="presParOf" srcId="{F5FF931F-C365-4106-B4ED-696E8BB01CD7}" destId="{917A6149-DD9B-4731-A043-DD41F9B29872}" srcOrd="2" destOrd="0" presId="urn:microsoft.com/office/officeart/2005/8/layout/pyramid2"/>
    <dgm:cxn modelId="{E6D5D8FD-ACCA-45F8-AE3A-2FA19D006322}" type="presParOf" srcId="{F5FF931F-C365-4106-B4ED-696E8BB01CD7}" destId="{BCEB9A71-E7EC-4BC1-9B44-3F687F491A1B}" srcOrd="3" destOrd="0" presId="urn:microsoft.com/office/officeart/2005/8/layout/pyramid2"/>
    <dgm:cxn modelId="{3FEC6512-A169-4977-93A9-4A4DDF60C172}" type="presParOf" srcId="{F5FF931F-C365-4106-B4ED-696E8BB01CD7}" destId="{4D765831-E8C9-423F-94F4-0007B79FC33A}" srcOrd="4" destOrd="0" presId="urn:microsoft.com/office/officeart/2005/8/layout/pyramid2"/>
    <dgm:cxn modelId="{0624B733-0FAC-4C0B-ADFE-205E31D303F0}" type="presParOf" srcId="{F5FF931F-C365-4106-B4ED-696E8BB01CD7}" destId="{B58D5839-E226-48DE-8E91-B808E88D1A4C}" srcOrd="5" destOrd="0" presId="urn:microsoft.com/office/officeart/2005/8/layout/pyramid2"/>
    <dgm:cxn modelId="{F6694BDA-EFCC-4BEC-89A7-BB61EA4E779E}" type="presParOf" srcId="{F5FF931F-C365-4106-B4ED-696E8BB01CD7}" destId="{D9C96C29-8A02-4E77-BC82-3E7672714A4B}" srcOrd="6" destOrd="0" presId="urn:microsoft.com/office/officeart/2005/8/layout/pyramid2"/>
    <dgm:cxn modelId="{68C8F22F-5B06-4FB1-BDDD-7AE162337ADD}" type="presParOf" srcId="{F5FF931F-C365-4106-B4ED-696E8BB01CD7}" destId="{616392C4-0A16-4E8D-B639-4528A7F72AD5}" srcOrd="7" destOrd="0" presId="urn:microsoft.com/office/officeart/2005/8/layout/pyramid2"/>
    <dgm:cxn modelId="{E950A89E-DE1D-46AC-A3EB-2A11E585F05F}" type="presParOf" srcId="{F5FF931F-C365-4106-B4ED-696E8BB01CD7}" destId="{677E7D58-49DB-46B1-B349-BB3B4F92A91E}" srcOrd="8" destOrd="0" presId="urn:microsoft.com/office/officeart/2005/8/layout/pyramid2"/>
    <dgm:cxn modelId="{5F32E7DE-9BE5-49AC-8B45-D8E69E9F5F37}" type="presParOf" srcId="{F5FF931F-C365-4106-B4ED-696E8BB01CD7}" destId="{92C6D01E-4914-428F-91FB-20813273810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17456-BF3A-4F01-B130-CA9C8FDF0BB2}">
      <dsp:nvSpPr>
        <dsp:cNvPr id="0" name=""/>
        <dsp:cNvSpPr/>
      </dsp:nvSpPr>
      <dsp:spPr>
        <a:xfrm>
          <a:off x="1387433" y="2318"/>
          <a:ext cx="3343616" cy="200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értékrendszer</a:t>
          </a:r>
          <a:endParaRPr lang="en-GB" sz="3400" kern="1200" dirty="0"/>
        </a:p>
      </dsp:txBody>
      <dsp:txXfrm>
        <a:off x="1387433" y="2318"/>
        <a:ext cx="3343616" cy="2006170"/>
      </dsp:txXfrm>
    </dsp:sp>
    <dsp:sp modelId="{80F92788-96F2-4088-90DF-BCBC0AB6B1C0}">
      <dsp:nvSpPr>
        <dsp:cNvPr id="0" name=""/>
        <dsp:cNvSpPr/>
      </dsp:nvSpPr>
      <dsp:spPr>
        <a:xfrm>
          <a:off x="5065411" y="2318"/>
          <a:ext cx="3343616" cy="200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karakterizáció</a:t>
          </a:r>
          <a:endParaRPr lang="en-GB" sz="3400" kern="1200" dirty="0"/>
        </a:p>
      </dsp:txBody>
      <dsp:txXfrm>
        <a:off x="5065411" y="2318"/>
        <a:ext cx="3343616" cy="2006170"/>
      </dsp:txXfrm>
    </dsp:sp>
    <dsp:sp modelId="{08BBED33-A9C9-4D53-ADC5-5929633C2AFA}">
      <dsp:nvSpPr>
        <dsp:cNvPr id="0" name=""/>
        <dsp:cNvSpPr/>
      </dsp:nvSpPr>
      <dsp:spPr>
        <a:xfrm>
          <a:off x="1387433" y="2342849"/>
          <a:ext cx="3343616" cy="200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mechanizmus + </a:t>
          </a:r>
          <a:br>
            <a:rPr lang="hu-HU" sz="3400" kern="1200" dirty="0"/>
          </a:br>
          <a:r>
            <a:rPr lang="hu-HU" sz="3400" kern="1200" dirty="0"/>
            <a:t>példák</a:t>
          </a:r>
          <a:endParaRPr lang="en-GB" sz="3400" kern="1200" dirty="0"/>
        </a:p>
      </dsp:txBody>
      <dsp:txXfrm>
        <a:off x="1387433" y="2342849"/>
        <a:ext cx="3343616" cy="2006170"/>
      </dsp:txXfrm>
    </dsp:sp>
    <dsp:sp modelId="{7B18843B-92AF-4F35-9E81-5515B278E3E9}">
      <dsp:nvSpPr>
        <dsp:cNvPr id="0" name=""/>
        <dsp:cNvSpPr/>
      </dsp:nvSpPr>
      <dsp:spPr>
        <a:xfrm>
          <a:off x="5065411" y="2342849"/>
          <a:ext cx="3343616" cy="200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érvek 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+</a:t>
          </a:r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400" kern="1200" dirty="0"/>
            <a:t>hatás</a:t>
          </a:r>
          <a:endParaRPr lang="en-GB" sz="3400" kern="1200" dirty="0"/>
        </a:p>
      </dsp:txBody>
      <dsp:txXfrm>
        <a:off x="5065411" y="2342849"/>
        <a:ext cx="3343616" cy="2006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05F3F-541D-4E5D-9EC4-1423F7325DC4}">
      <dsp:nvSpPr>
        <dsp:cNvPr id="0" name=""/>
        <dsp:cNvSpPr/>
      </dsp:nvSpPr>
      <dsp:spPr>
        <a:xfrm>
          <a:off x="2396211" y="0"/>
          <a:ext cx="4351338" cy="4351338"/>
        </a:xfrm>
        <a:prstGeom prst="triangl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92369D-558E-43AA-91D4-208305B9680D}">
      <dsp:nvSpPr>
        <dsp:cNvPr id="0" name=""/>
        <dsp:cNvSpPr/>
      </dsp:nvSpPr>
      <dsp:spPr>
        <a:xfrm>
          <a:off x="4571880" y="435558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Hatás</a:t>
          </a:r>
          <a:endParaRPr lang="en-GB" sz="2600" kern="1200" dirty="0"/>
        </a:p>
      </dsp:txBody>
      <dsp:txXfrm>
        <a:off x="4602083" y="465761"/>
        <a:ext cx="2767963" cy="558299"/>
      </dsp:txXfrm>
    </dsp:sp>
    <dsp:sp modelId="{5C562641-427E-4167-9436-7A591A6A0505}">
      <dsp:nvSpPr>
        <dsp:cNvPr id="0" name=""/>
        <dsp:cNvSpPr/>
      </dsp:nvSpPr>
      <dsp:spPr>
        <a:xfrm>
          <a:off x="4571880" y="1131602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Érvek</a:t>
          </a:r>
          <a:endParaRPr lang="en-GB" sz="2600" kern="1200" dirty="0"/>
        </a:p>
      </dsp:txBody>
      <dsp:txXfrm>
        <a:off x="4602083" y="1161805"/>
        <a:ext cx="2767963" cy="558299"/>
      </dsp:txXfrm>
    </dsp:sp>
    <dsp:sp modelId="{AE0FD58A-FAE0-46A1-A14A-4EEB3390EFAA}">
      <dsp:nvSpPr>
        <dsp:cNvPr id="0" name=""/>
        <dsp:cNvSpPr/>
      </dsp:nvSpPr>
      <dsp:spPr>
        <a:xfrm>
          <a:off x="4571880" y="1827646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Mechanizmus</a:t>
          </a:r>
          <a:endParaRPr lang="en-GB" sz="2600" kern="1200" dirty="0"/>
        </a:p>
      </dsp:txBody>
      <dsp:txXfrm>
        <a:off x="4602083" y="1857849"/>
        <a:ext cx="2767963" cy="558299"/>
      </dsp:txXfrm>
    </dsp:sp>
    <dsp:sp modelId="{89EF8628-BABE-4770-938D-15DCE7EAD18A}">
      <dsp:nvSpPr>
        <dsp:cNvPr id="0" name=""/>
        <dsp:cNvSpPr/>
      </dsp:nvSpPr>
      <dsp:spPr>
        <a:xfrm>
          <a:off x="4571880" y="2523691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Karakterizáció</a:t>
          </a:r>
          <a:endParaRPr lang="en-GB" sz="2600" kern="1200" dirty="0"/>
        </a:p>
      </dsp:txBody>
      <dsp:txXfrm>
        <a:off x="4602083" y="2553894"/>
        <a:ext cx="2767963" cy="558299"/>
      </dsp:txXfrm>
    </dsp:sp>
    <dsp:sp modelId="{13575986-61C1-4411-85BC-8223931D589A}">
      <dsp:nvSpPr>
        <dsp:cNvPr id="0" name=""/>
        <dsp:cNvSpPr/>
      </dsp:nvSpPr>
      <dsp:spPr>
        <a:xfrm>
          <a:off x="4571880" y="3219735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Értékrendszer</a:t>
          </a:r>
          <a:endParaRPr lang="en-GB" sz="2600" kern="1200" dirty="0"/>
        </a:p>
      </dsp:txBody>
      <dsp:txXfrm>
        <a:off x="4602083" y="3249938"/>
        <a:ext cx="2767963" cy="558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4705A-DEFA-42D0-B702-A326D60C080C}">
      <dsp:nvSpPr>
        <dsp:cNvPr id="0" name=""/>
        <dsp:cNvSpPr/>
      </dsp:nvSpPr>
      <dsp:spPr>
        <a:xfrm>
          <a:off x="0" y="319414"/>
          <a:ext cx="435947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C8150-F7E2-42E2-A57C-23C90B223634}">
      <dsp:nvSpPr>
        <dsp:cNvPr id="0" name=""/>
        <dsp:cNvSpPr/>
      </dsp:nvSpPr>
      <dsp:spPr>
        <a:xfrm>
          <a:off x="217973" y="38974"/>
          <a:ext cx="3051635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45" tIns="0" rIns="1153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válogatott</a:t>
          </a:r>
          <a:endParaRPr lang="en-GB" sz="1900" kern="1200" dirty="0"/>
        </a:p>
      </dsp:txBody>
      <dsp:txXfrm>
        <a:off x="245353" y="66354"/>
        <a:ext cx="2996875" cy="506120"/>
      </dsp:txXfrm>
    </dsp:sp>
    <dsp:sp modelId="{6A72EBDA-51AA-43A0-9834-85236C9D0AFA}">
      <dsp:nvSpPr>
        <dsp:cNvPr id="0" name=""/>
        <dsp:cNvSpPr/>
      </dsp:nvSpPr>
      <dsp:spPr>
        <a:xfrm>
          <a:off x="0" y="1181254"/>
          <a:ext cx="435947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69805-0A30-42A9-AC24-8402CC95062C}">
      <dsp:nvSpPr>
        <dsp:cNvPr id="0" name=""/>
        <dsp:cNvSpPr/>
      </dsp:nvSpPr>
      <dsp:spPr>
        <a:xfrm>
          <a:off x="217973" y="900814"/>
          <a:ext cx="3051635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45" tIns="0" rIns="1153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draftrendszer</a:t>
          </a:r>
          <a:endParaRPr lang="en-GB" sz="1900" kern="1200" dirty="0"/>
        </a:p>
      </dsp:txBody>
      <dsp:txXfrm>
        <a:off x="245353" y="928194"/>
        <a:ext cx="2996875" cy="506120"/>
      </dsp:txXfrm>
    </dsp:sp>
    <dsp:sp modelId="{E1FCC177-478F-4394-A8B5-3B001441A9A2}">
      <dsp:nvSpPr>
        <dsp:cNvPr id="0" name=""/>
        <dsp:cNvSpPr/>
      </dsp:nvSpPr>
      <dsp:spPr>
        <a:xfrm>
          <a:off x="0" y="2043094"/>
          <a:ext cx="435947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BC443-8CB9-4753-8E26-CB62FA5ACA94}">
      <dsp:nvSpPr>
        <dsp:cNvPr id="0" name=""/>
        <dsp:cNvSpPr/>
      </dsp:nvSpPr>
      <dsp:spPr>
        <a:xfrm>
          <a:off x="217973" y="1762654"/>
          <a:ext cx="3051635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45" tIns="0" rIns="1153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Egyetemi ösztöndíjak</a:t>
          </a:r>
          <a:endParaRPr lang="en-GB" sz="1900" kern="1200" dirty="0"/>
        </a:p>
      </dsp:txBody>
      <dsp:txXfrm>
        <a:off x="245353" y="1790034"/>
        <a:ext cx="2996875" cy="506120"/>
      </dsp:txXfrm>
    </dsp:sp>
    <dsp:sp modelId="{294327FC-DCC1-4078-A54C-E338EA353575}">
      <dsp:nvSpPr>
        <dsp:cNvPr id="0" name=""/>
        <dsp:cNvSpPr/>
      </dsp:nvSpPr>
      <dsp:spPr>
        <a:xfrm>
          <a:off x="0" y="2904934"/>
          <a:ext cx="4359479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7B3CB-324C-4E1C-A13A-CAF35A984D10}">
      <dsp:nvSpPr>
        <dsp:cNvPr id="0" name=""/>
        <dsp:cNvSpPr/>
      </dsp:nvSpPr>
      <dsp:spPr>
        <a:xfrm>
          <a:off x="217973" y="2624494"/>
          <a:ext cx="3051635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45" tIns="0" rIns="11534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Iskolai sportbajnokság</a:t>
          </a:r>
          <a:endParaRPr lang="en-GB" sz="1900" kern="1200" dirty="0"/>
        </a:p>
      </dsp:txBody>
      <dsp:txXfrm>
        <a:off x="245353" y="2651874"/>
        <a:ext cx="2996875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A2BD7-1304-40B0-BE4D-6304B10219B8}">
      <dsp:nvSpPr>
        <dsp:cNvPr id="0" name=""/>
        <dsp:cNvSpPr/>
      </dsp:nvSpPr>
      <dsp:spPr>
        <a:xfrm>
          <a:off x="0" y="319414"/>
          <a:ext cx="421785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6959E-32E1-4B40-92A4-CD16CA0B2C63}">
      <dsp:nvSpPr>
        <dsp:cNvPr id="0" name=""/>
        <dsp:cNvSpPr/>
      </dsp:nvSpPr>
      <dsp:spPr>
        <a:xfrm>
          <a:off x="210892" y="38974"/>
          <a:ext cx="2952499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97" tIns="0" rIns="11159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Válogatott</a:t>
          </a:r>
          <a:endParaRPr lang="en-GB" sz="1900" kern="1200" dirty="0"/>
        </a:p>
      </dsp:txBody>
      <dsp:txXfrm>
        <a:off x="238272" y="66354"/>
        <a:ext cx="2897739" cy="506120"/>
      </dsp:txXfrm>
    </dsp:sp>
    <dsp:sp modelId="{3ADC841E-03EF-485C-9051-2ADE9C0C6ECF}">
      <dsp:nvSpPr>
        <dsp:cNvPr id="0" name=""/>
        <dsp:cNvSpPr/>
      </dsp:nvSpPr>
      <dsp:spPr>
        <a:xfrm>
          <a:off x="0" y="1181254"/>
          <a:ext cx="421785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6522B-1C67-4183-860C-04FA3226B591}">
      <dsp:nvSpPr>
        <dsp:cNvPr id="0" name=""/>
        <dsp:cNvSpPr/>
      </dsp:nvSpPr>
      <dsp:spPr>
        <a:xfrm>
          <a:off x="210892" y="900814"/>
          <a:ext cx="2952499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97" tIns="0" rIns="11159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Klubcsapat</a:t>
          </a:r>
          <a:endParaRPr lang="en-GB" sz="1900" kern="1200" dirty="0"/>
        </a:p>
      </dsp:txBody>
      <dsp:txXfrm>
        <a:off x="238272" y="928194"/>
        <a:ext cx="2897739" cy="506120"/>
      </dsp:txXfrm>
    </dsp:sp>
    <dsp:sp modelId="{70E16123-ED60-4893-AC0D-6D03DDB1DDF5}">
      <dsp:nvSpPr>
        <dsp:cNvPr id="0" name=""/>
        <dsp:cNvSpPr/>
      </dsp:nvSpPr>
      <dsp:spPr>
        <a:xfrm>
          <a:off x="0" y="2043094"/>
          <a:ext cx="421785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2B3E7-A61D-42F8-8CD5-D9D21C3E060D}">
      <dsp:nvSpPr>
        <dsp:cNvPr id="0" name=""/>
        <dsp:cNvSpPr/>
      </dsp:nvSpPr>
      <dsp:spPr>
        <a:xfrm>
          <a:off x="210892" y="1762654"/>
          <a:ext cx="2952499" cy="560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97" tIns="0" rIns="11159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Hobbi sportolás</a:t>
          </a:r>
          <a:endParaRPr lang="en-GB" sz="1900" kern="1200" dirty="0"/>
        </a:p>
      </dsp:txBody>
      <dsp:txXfrm>
        <a:off x="238272" y="1790034"/>
        <a:ext cx="2897739" cy="506120"/>
      </dsp:txXfrm>
    </dsp:sp>
    <dsp:sp modelId="{6BE637A1-DAE7-41B8-BF61-E43899B9DD19}">
      <dsp:nvSpPr>
        <dsp:cNvPr id="0" name=""/>
        <dsp:cNvSpPr/>
      </dsp:nvSpPr>
      <dsp:spPr>
        <a:xfrm>
          <a:off x="0" y="2904934"/>
          <a:ext cx="4217856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E86BE-FFA5-4BD7-BD6B-EA66B122353A}">
      <dsp:nvSpPr>
        <dsp:cNvPr id="0" name=""/>
        <dsp:cNvSpPr/>
      </dsp:nvSpPr>
      <dsp:spPr>
        <a:xfrm>
          <a:off x="210892" y="2624494"/>
          <a:ext cx="2952499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97" tIns="0" rIns="111597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/>
            <a:t>Gyerek / utánpótlás</a:t>
          </a:r>
          <a:endParaRPr lang="en-GB" sz="1900" kern="1200" dirty="0"/>
        </a:p>
      </dsp:txBody>
      <dsp:txXfrm>
        <a:off x="238272" y="2651874"/>
        <a:ext cx="2897739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7BABC-BBAC-4FE1-B4AB-6B2EE68F767B}">
      <dsp:nvSpPr>
        <dsp:cNvPr id="0" name=""/>
        <dsp:cNvSpPr/>
      </dsp:nvSpPr>
      <dsp:spPr>
        <a:xfrm>
          <a:off x="0" y="1021194"/>
          <a:ext cx="509746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0DF23-987E-45A9-BBFD-759ED0FEB70E}">
      <dsp:nvSpPr>
        <dsp:cNvPr id="0" name=""/>
        <dsp:cNvSpPr/>
      </dsp:nvSpPr>
      <dsp:spPr>
        <a:xfrm>
          <a:off x="254873" y="725994"/>
          <a:ext cx="356822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870" tIns="0" rIns="13487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1 = Olajgazda(g)ságok</a:t>
          </a:r>
          <a:endParaRPr lang="en-GB" sz="2000" kern="1200" dirty="0"/>
        </a:p>
      </dsp:txBody>
      <dsp:txXfrm>
        <a:off x="283694" y="754815"/>
        <a:ext cx="3510582" cy="532758"/>
      </dsp:txXfrm>
    </dsp:sp>
    <dsp:sp modelId="{0411B4F7-DE7A-44DA-B2EF-42A4D4D11FB6}">
      <dsp:nvSpPr>
        <dsp:cNvPr id="0" name=""/>
        <dsp:cNvSpPr/>
      </dsp:nvSpPr>
      <dsp:spPr>
        <a:xfrm>
          <a:off x="0" y="1928394"/>
          <a:ext cx="509746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13DF4-8E5C-4822-8E44-5F1214711E30}">
      <dsp:nvSpPr>
        <dsp:cNvPr id="0" name=""/>
        <dsp:cNvSpPr/>
      </dsp:nvSpPr>
      <dsp:spPr>
        <a:xfrm>
          <a:off x="254873" y="1633194"/>
          <a:ext cx="356822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870" tIns="0" rIns="13487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2 = „Demokratikus deficit”</a:t>
          </a:r>
          <a:endParaRPr lang="en-GB" sz="2000" kern="1200" dirty="0"/>
        </a:p>
      </dsp:txBody>
      <dsp:txXfrm>
        <a:off x="283694" y="1662015"/>
        <a:ext cx="3510582" cy="532758"/>
      </dsp:txXfrm>
    </dsp:sp>
    <dsp:sp modelId="{57C1E28F-7122-4032-812A-13B42CB1AA9E}">
      <dsp:nvSpPr>
        <dsp:cNvPr id="0" name=""/>
        <dsp:cNvSpPr/>
      </dsp:nvSpPr>
      <dsp:spPr>
        <a:xfrm>
          <a:off x="0" y="2835594"/>
          <a:ext cx="509746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421E8-8788-49E8-AF76-60D5C0391FB9}">
      <dsp:nvSpPr>
        <dsp:cNvPr id="0" name=""/>
        <dsp:cNvSpPr/>
      </dsp:nvSpPr>
      <dsp:spPr>
        <a:xfrm>
          <a:off x="254873" y="2540394"/>
          <a:ext cx="3568224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4870" tIns="0" rIns="13487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1 + 2 = Imázsépítés</a:t>
          </a:r>
          <a:endParaRPr lang="en-GB" sz="2000" kern="1200" dirty="0"/>
        </a:p>
      </dsp:txBody>
      <dsp:txXfrm>
        <a:off x="283694" y="2569215"/>
        <a:ext cx="3510582" cy="5327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C39D6-5F90-4E47-B29F-74FC34274A0A}">
      <dsp:nvSpPr>
        <dsp:cNvPr id="0" name=""/>
        <dsp:cNvSpPr/>
      </dsp:nvSpPr>
      <dsp:spPr>
        <a:xfrm>
          <a:off x="2396211" y="0"/>
          <a:ext cx="4351338" cy="4351338"/>
        </a:xfrm>
        <a:prstGeom prst="triangle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BF82E-B742-40D4-88C2-32BD8FC459DD}">
      <dsp:nvSpPr>
        <dsp:cNvPr id="0" name=""/>
        <dsp:cNvSpPr/>
      </dsp:nvSpPr>
      <dsp:spPr>
        <a:xfrm>
          <a:off x="4571880" y="435558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Hatás</a:t>
          </a:r>
          <a:endParaRPr lang="en-GB" sz="2600" kern="1200" dirty="0"/>
        </a:p>
      </dsp:txBody>
      <dsp:txXfrm>
        <a:off x="4602083" y="465761"/>
        <a:ext cx="2767963" cy="558299"/>
      </dsp:txXfrm>
    </dsp:sp>
    <dsp:sp modelId="{917A6149-DD9B-4731-A043-DD41F9B29872}">
      <dsp:nvSpPr>
        <dsp:cNvPr id="0" name=""/>
        <dsp:cNvSpPr/>
      </dsp:nvSpPr>
      <dsp:spPr>
        <a:xfrm>
          <a:off x="4571880" y="1131602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80320"/>
              <a:satOff val="-3227"/>
              <a:lumOff val="6907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Érvek</a:t>
          </a:r>
          <a:endParaRPr lang="en-GB" sz="2600" kern="1200" dirty="0"/>
        </a:p>
      </dsp:txBody>
      <dsp:txXfrm>
        <a:off x="4602083" y="1161805"/>
        <a:ext cx="2767963" cy="558299"/>
      </dsp:txXfrm>
    </dsp:sp>
    <dsp:sp modelId="{4D765831-E8C9-423F-94F4-0007B79FC33A}">
      <dsp:nvSpPr>
        <dsp:cNvPr id="0" name=""/>
        <dsp:cNvSpPr/>
      </dsp:nvSpPr>
      <dsp:spPr>
        <a:xfrm>
          <a:off x="4571880" y="1827646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160640"/>
              <a:satOff val="-6455"/>
              <a:lumOff val="138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Mechanizmus</a:t>
          </a:r>
          <a:endParaRPr lang="en-GB" sz="2600" kern="1200" dirty="0"/>
        </a:p>
      </dsp:txBody>
      <dsp:txXfrm>
        <a:off x="4602083" y="1857849"/>
        <a:ext cx="2767963" cy="558299"/>
      </dsp:txXfrm>
    </dsp:sp>
    <dsp:sp modelId="{D9C96C29-8A02-4E77-BC82-3E7672714A4B}">
      <dsp:nvSpPr>
        <dsp:cNvPr id="0" name=""/>
        <dsp:cNvSpPr/>
      </dsp:nvSpPr>
      <dsp:spPr>
        <a:xfrm>
          <a:off x="4571880" y="2523691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240960"/>
              <a:satOff val="-9682"/>
              <a:lumOff val="2072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Karakterizáció</a:t>
          </a:r>
          <a:endParaRPr lang="en-GB" sz="2600" kern="1200" dirty="0"/>
        </a:p>
      </dsp:txBody>
      <dsp:txXfrm>
        <a:off x="4602083" y="2553894"/>
        <a:ext cx="2767963" cy="558299"/>
      </dsp:txXfrm>
    </dsp:sp>
    <dsp:sp modelId="{677E7D58-49DB-46B1-B349-BB3B4F92A91E}">
      <dsp:nvSpPr>
        <dsp:cNvPr id="0" name=""/>
        <dsp:cNvSpPr/>
      </dsp:nvSpPr>
      <dsp:spPr>
        <a:xfrm>
          <a:off x="4571880" y="3219735"/>
          <a:ext cx="2828369" cy="61870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80000"/>
              <a:hueOff val="321280"/>
              <a:satOff val="-12909"/>
              <a:lumOff val="27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600" kern="1200" dirty="0"/>
            <a:t>Értékrendszer</a:t>
          </a:r>
          <a:endParaRPr lang="en-GB" sz="2600" kern="1200" dirty="0"/>
        </a:p>
      </dsp:txBody>
      <dsp:txXfrm>
        <a:off x="4602083" y="3249938"/>
        <a:ext cx="2767963" cy="558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24A5A6-5C55-40C6-89C0-265A97AA73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D8D055-0D58-4DA2-B62B-0ED0F0B9C3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0274D-B0B9-4FB2-8C12-70FCBEE3A3C4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94D3E-CDF4-48E3-A516-BA35F2AC1C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C3B-689A-4563-BA9E-5CF5D3B4DF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115CB-AC2A-42AB-87FE-A1CC9C3E4C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7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2E79C-6267-4241-93E4-CD028442F77C}" type="datetimeFigureOut">
              <a:rPr lang="en-US" smtClean="0"/>
              <a:t>10/9/2019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78355-8F84-408F-AC68-F05978315C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75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480C-B752-41C8-9439-F152DDCD7B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84448"/>
            <a:ext cx="9144000" cy="2151934"/>
          </a:xfrm>
        </p:spPr>
        <p:txBody>
          <a:bodyPr lIns="180000" tIns="180000" rIns="180000" bIns="180000"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1E33B-5438-42AC-B091-1B29DED20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2"/>
            <a:ext cx="9144000" cy="104196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2FE9E-CB43-46F0-96E9-53D69612056C}"/>
              </a:ext>
            </a:extLst>
          </p:cNvPr>
          <p:cNvCxnSpPr/>
          <p:nvPr userDrawn="1"/>
        </p:nvCxnSpPr>
        <p:spPr>
          <a:xfrm>
            <a:off x="0" y="1828800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516D-2F94-469C-9C3F-FED8FC6170AE}"/>
              </a:ext>
            </a:extLst>
          </p:cNvPr>
          <p:cNvCxnSpPr/>
          <p:nvPr userDrawn="1"/>
        </p:nvCxnSpPr>
        <p:spPr>
          <a:xfrm>
            <a:off x="0" y="5126781"/>
            <a:ext cx="12192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CAF691-8D88-4749-8F6D-95AC1241706D}"/>
              </a:ext>
            </a:extLst>
          </p:cNvPr>
          <p:cNvCxnSpPr/>
          <p:nvPr userDrawn="1"/>
        </p:nvCxnSpPr>
        <p:spPr>
          <a:xfrm>
            <a:off x="2118000" y="3980733"/>
            <a:ext cx="795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0454304-ABD8-4858-878C-7C4D3C7A3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3285" y="1984448"/>
            <a:ext cx="11898085" cy="29879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rophy">
            <a:extLst>
              <a:ext uri="{FF2B5EF4-FFF2-40B4-BE49-F238E27FC236}">
                <a16:creationId xmlns:a16="http://schemas.microsoft.com/office/drawing/2014/main" id="{7D6A44E3-F7C8-4F30-8EAF-12E1560D8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22" y="2008304"/>
            <a:ext cx="2988000" cy="2988000"/>
          </a:xfrm>
          <a:prstGeom prst="rect">
            <a:avLst/>
          </a:prstGeom>
        </p:spPr>
      </p:pic>
      <p:pic>
        <p:nvPicPr>
          <p:cNvPr id="11" name="Picture 10" descr="Trophy">
            <a:extLst>
              <a:ext uri="{FF2B5EF4-FFF2-40B4-BE49-F238E27FC236}">
                <a16:creationId xmlns:a16="http://schemas.microsoft.com/office/drawing/2014/main" id="{7BD5F644-CD19-49D1-8555-E97F01D24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934" y="2008304"/>
            <a:ext cx="2988000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F6743B2-14AB-4DBC-AB79-FCC10A61C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66E52-F333-455B-894F-CC504CE1A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6862" y="1335769"/>
            <a:ext cx="4316565" cy="1152000"/>
          </a:xfrm>
          <a:ln w="19050">
            <a:noFill/>
          </a:ln>
        </p:spPr>
        <p:txBody>
          <a:bodyPr lIns="180000" rIns="180000" anchor="ctr" anchorCtr="0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979B84-3ED2-412D-B24C-936283300B7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616875" y="1083891"/>
            <a:ext cx="5450036" cy="5038561"/>
          </a:xfrm>
          <a:noFill/>
          <a:ln w="254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800" i="0">
                <a:solidFill>
                  <a:schemeClr val="bg2">
                    <a:lumMod val="9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A7C19-DB59-463F-8A01-4E65F3A2E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868" y="2506295"/>
            <a:ext cx="4329559" cy="3583499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C2D4BE-7E57-4971-BBCD-59C384B3CA94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407167-E303-45B1-84B9-F74255EC9A99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2124-B1CD-47E5-A5E9-822745E36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5D349D-819E-43A8-BD5B-C3BE83491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671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35FA887-179D-4624-92B0-61F3DFAEB7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164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68430" y="1602862"/>
            <a:ext cx="3492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5008" y="2550025"/>
            <a:ext cx="3225596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F6853-D3A5-4BA7-B701-814EE2E2E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86223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4E5D-411A-499C-B4F8-ACE1C1D229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30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A33DAAD-83EE-494A-AE8A-3AB3B3A4D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3684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01631BF-8CD0-406C-92B6-784FF12723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83202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933E28A-DB64-4300-A6BD-36199325C3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92720" y="1361688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3684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83202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992720" y="3821606"/>
            <a:ext cx="322559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F0AAF0-97BC-497A-932A-E77FAD141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6E011-3882-49F0-AC35-3A0FBC097C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904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AD16102B-42BC-4CA3-948F-01B0794C2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2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783" y="1280560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043875D-3972-435F-8442-983924BE929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5389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0CD810E-7470-4EEA-A1AF-B36612E2BBD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1421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BADDA5C-3906-481D-B73E-63746C6566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9837" y="3625647"/>
            <a:ext cx="3349685" cy="2844751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80147B5-4AFF-4A79-A8D5-C56A938EE46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63732" y="1280559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E216A68D-DE29-4CE8-AFAB-C03A53DEB82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162681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121F7C08-939B-4FE6-9865-7E69EC3FCC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761630" y="1280558"/>
            <a:ext cx="2484286" cy="221932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5FE45DC-9781-4A86-9D0D-16693EE22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91EDA-EA41-42A5-B137-927C20A509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231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784D882-B816-462A-8384-78DDADF51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051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8114DF-48FA-4766-9101-83ED0973843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62795" y="1982589"/>
            <a:ext cx="2866411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E6BE4BE-9B8A-4555-9B03-51AF73DB1D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64390" y="1982589"/>
            <a:ext cx="3564000" cy="352916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BE894F0-66B9-41A5-AE51-D60601273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7C6AE31-F98B-4DB6-ADC5-F9957762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0AEADF-908B-4495-B229-AC1C72CA1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7316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14A74DD-3070-445D-BB0A-60BB5A2708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4503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297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57425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2002C2AA-AD97-42B2-8A9E-8186A64944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30104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12DB77D-AF25-4879-BF38-4C596E3F0A2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91901" y="2310328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F2B4F1B-AA79-41A8-869D-5E03B2AA53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264578" y="1369130"/>
            <a:ext cx="1961080" cy="426616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A02638-F527-4C20-A744-813ECC352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D64F0-79DF-46B4-BD4F-DA5828F7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217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CD1F338-0D23-465A-8BD8-96A1F5FF9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0A4D8D-3CC4-4072-99D4-9F542583BCF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9851" y="136544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00000" y="1365448"/>
            <a:ext cx="6192000" cy="498990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C52C80BB-2C42-4BA7-9FD6-7713B4ADC14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59851" y="308456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FF57FB3-C22C-4543-91BB-A23E70B821D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59851" y="4803689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21477" y="1365451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321477" y="3084968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21477" y="4804484"/>
            <a:ext cx="1910667" cy="155086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C030B28-063A-4160-BFCF-05305D284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359DF-69BE-4851-9514-092CE9572E7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2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292768B-08B1-485D-9540-CB06BEE9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68832" y="1340516"/>
            <a:ext cx="6084000" cy="4966704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210781" y="1340516"/>
            <a:ext cx="4023531" cy="3284639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FEEE1B6E-B05A-478B-900D-FE72F09CD1A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7213586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53703653-A4F3-4862-A147-982026583210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332023" y="4788358"/>
            <a:ext cx="1902247" cy="154403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30BDF6-2D70-47C2-94FA-C06065674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9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C8167-25A8-4095-AD80-618AEA56A7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79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A1CD952-48B3-4187-8D0C-39ADFB81C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86B7416-42FA-4EA3-89E9-3DF47B890F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59613" y="1321389"/>
            <a:ext cx="6228000" cy="5159036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A499CD97-6918-47EE-AF3F-CC8A94B6EC0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322445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7322445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7322445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D427975-68FA-44AF-8215-4C277A48C4D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337930" y="1317647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04AEF995-F59A-4300-BE62-AC22980F140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9337930" y="3097403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337930" y="4877160"/>
            <a:ext cx="1902247" cy="160326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7A93B94-AEE3-41CD-8E05-34E24489A0E2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r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6C6D3D8-2493-4C44-9951-F9951987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A3D56-3905-45DD-B130-9DB3078CCF3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550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83A7C8E-BFA2-447C-A6A3-8D98157A1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073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17323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438D2B-07D3-415F-886C-0F95A03973D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568" y="3759266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C976F183-7B8C-449B-870D-881AD57A473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85766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70000" y="1586335"/>
            <a:ext cx="2052000" cy="205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67EF9AC-1A81-4F42-9520-519E4306A8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F99FBC6D-90C7-487D-A976-344B3BF7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1592B0-81FD-4C59-A4AB-95A115BB46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667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749-34EC-4101-9D77-EAEEB4099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2856" y="1546451"/>
            <a:ext cx="8926287" cy="2154691"/>
          </a:xfrm>
        </p:spPr>
        <p:txBody>
          <a:bodyPr lIns="432000" tIns="180000" rIns="432000" bIns="180000" anchor="ctr" anchorCtr="0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63AAD-2A8C-4C76-B5CB-56626A84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294" y="3701142"/>
            <a:ext cx="8931410" cy="1654628"/>
          </a:xfrm>
        </p:spPr>
        <p:txBody>
          <a:bodyPr lIns="432000" tIns="180000" rIns="432000" bIns="180000"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D0C5-AF8D-41C7-938F-CE9A9CBD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C3008B-B98D-4E03-AD87-A05A372BB059}"/>
              </a:ext>
            </a:extLst>
          </p:cNvPr>
          <p:cNvSpPr/>
          <p:nvPr userDrawn="1"/>
        </p:nvSpPr>
        <p:spPr>
          <a:xfrm>
            <a:off x="1632857" y="1546451"/>
            <a:ext cx="8926287" cy="391817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BC155A-8FB7-4AF7-A442-C97A3CC68C9B}"/>
              </a:ext>
            </a:extLst>
          </p:cNvPr>
          <p:cNvCxnSpPr/>
          <p:nvPr userDrawn="1"/>
        </p:nvCxnSpPr>
        <p:spPr>
          <a:xfrm>
            <a:off x="2057316" y="3599732"/>
            <a:ext cx="8208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ophy">
            <a:extLst>
              <a:ext uri="{FF2B5EF4-FFF2-40B4-BE49-F238E27FC236}">
                <a16:creationId xmlns:a16="http://schemas.microsoft.com/office/drawing/2014/main" id="{1ABF8C7B-79BC-4E5E-A3DB-CFD3C3D29D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27" y="1564708"/>
            <a:ext cx="2052000" cy="20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282A252-CF5C-4DEF-BCEB-9BAB1833F9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72A3-6BFB-47C3-991D-8E1CFCD710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57943" y="1366332"/>
            <a:ext cx="4015530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82802" y="307551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82802" y="4781587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2802" y="1369446"/>
            <a:ext cx="1961080" cy="1592375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145582" y="1366332"/>
            <a:ext cx="4088475" cy="5012698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281808E-F486-4B52-B23B-E2E52E8091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09F16AC-4576-40C3-9E45-4282F361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334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3F727-83EE-4266-B67C-091932E1AAE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016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7651ABE-8767-4EAA-9743-239503F7B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A032C8B-CE2C-402C-9DA3-EC76B42BE7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93688" y="308660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391775D-0E48-479C-B64F-9D38B424B7F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93686" y="4799449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C4B83CBE-B52C-4CEB-B647-DE11EFDD8EE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93687" y="1373750"/>
            <a:ext cx="1877287" cy="1584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25BBE22-00BA-4786-9AA5-E10CEAF7280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42801" y="3967424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D7FEE9D-86C8-42F2-A418-88D3A1388CD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42801" y="1391033"/>
            <a:ext cx="4008073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2337555-DF1C-4AD2-B60A-93AD085D55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13783" y="3967423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93E6385A-BE14-4110-AFA9-83DF6DE202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113785" y="1373749"/>
            <a:ext cx="4135415" cy="2412000"/>
          </a:xfr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 noProof="0" dirty="0"/>
              <a:t>Insert or Drag &amp; Drop Your Image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3088C5-EAC9-4DED-8C7B-652DC03C2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366558"/>
            <a:ext cx="12192000" cy="1188000"/>
          </a:xfrm>
          <a:noFill/>
        </p:spPr>
        <p:txBody>
          <a:bodyPr lIns="1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6053F27A-836B-4904-8AA5-221723DE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4166"/>
            <a:ext cx="4114800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25EDE5-0ED1-4A1A-B2ED-ECD33A9D8C3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noProof="0" smtClean="0"/>
              <a:pPr algn="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408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CFC3-E752-47A7-840A-466CC363C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97143" cy="1202418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 tIns="180000" rIns="180000" bIns="180000"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8934-958C-43A3-A2C6-709C62B5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A1A553-FEF6-444F-A417-C2F7DDB0F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B21D-18A5-48FC-89CA-CE120E49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11068-3F18-44E8-B79E-576C6E9A67F0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78D99C-ED60-4DC9-B717-9ABB2838656C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95E627-040A-4D2A-8C6D-3A6B8F5EEE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B3DF08-00D7-4D1E-A9D4-2E813C579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B5779-4BF7-471D-8BD7-45D6AFF0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92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C9FE06D1-2A81-49E0-AE87-0837EA170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8B9C2-CB88-4EC2-92B5-45414A02B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6"/>
            <a:ext cx="9784540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 lIns="18000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F7DD-123B-4E39-ADBD-7418829C8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6352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FFB44-AC6A-43CD-B9F8-40A896DF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3969" y="1600033"/>
            <a:ext cx="4788000" cy="4351338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85E3B-6FCD-44EA-B47E-1712DFFD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23FCAC-A85C-4155-A44E-4B0C2BA9821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4AE2D58-D583-4966-B49D-95339DC118F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5AE9A20-D883-458D-B514-9F88880C98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CC5A360-BB5C-40E3-AC47-811C4D923D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CC2F4-54F6-4448-90FF-82F2B7B0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69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B57A7DFD-1E69-4230-A0BD-897114A46C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06355-3ABD-439A-8583-E582596DC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217" y="365124"/>
            <a:ext cx="9784387" cy="1188000"/>
          </a:xfrm>
        </p:spPr>
        <p:txBody>
          <a:bodyPr lIns="180000" tIns="180000" rIns="180000" bIns="18000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AF2A8-71BF-46A5-821F-8DC5D43A3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789" y="1583193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453C5-0C0C-408A-8A63-AA6471414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0789" y="2194281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7D4ED-F304-4111-A39F-507319FD0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4" y="1594075"/>
            <a:ext cx="4680000" cy="570137"/>
          </a:xfrm>
        </p:spPr>
        <p:txBody>
          <a:bodyPr lIns="180000" tIns="180000" rIns="180000" bIns="180000" anchor="ctr" anchorCtr="0"/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41F9E-72C4-41AE-A016-CCC7A5289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4" y="2205163"/>
            <a:ext cx="4680000" cy="3897412"/>
          </a:xfrm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3A8CC-F0C3-4164-AF5E-9B959004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6EC54-0F08-4CE6-A3BB-8FCD5636049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92CE7E-A71C-4DC4-85E8-56A1C30A5AF7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EF88C8-B319-4FC6-9BC2-04160403379D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2FE62C-BA0D-449A-BA61-A2A6431DA4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0C48BBD-F91A-4C7C-938E-4595B70C87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EC757B-0E73-4F7C-BD66-F596D8997AA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03489" y="3842645"/>
            <a:ext cx="4392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A79AA-8CBF-4A2E-92C1-6869E86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8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D888B-4EDF-4877-846C-FCC6C0E47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2C7EB-466E-4C9F-81BA-7F49899B2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7429" y="365125"/>
            <a:ext cx="9785748" cy="1188000"/>
          </a:xfrm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F1907-099F-45B1-8D16-BDC5FA314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7B82A6-7698-4544-8E48-4160491AFEA9}"/>
              </a:ext>
            </a:extLst>
          </p:cNvPr>
          <p:cNvGrpSpPr/>
          <p:nvPr userDrawn="1"/>
        </p:nvGrpSpPr>
        <p:grpSpPr>
          <a:xfrm>
            <a:off x="1197429" y="374376"/>
            <a:ext cx="9797142" cy="6481197"/>
            <a:chOff x="1412228" y="374376"/>
            <a:chExt cx="9360000" cy="648119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7E68C92-797B-4D9F-87CA-4F849F31D724}"/>
                </a:ext>
              </a:extLst>
            </p:cNvPr>
            <p:cNvCxnSpPr/>
            <p:nvPr userDrawn="1"/>
          </p:nvCxnSpPr>
          <p:spPr>
            <a:xfrm>
              <a:off x="1412228" y="1386756"/>
              <a:ext cx="936000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9D557-A125-415E-8AC8-FE9D499436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68886" y="374376"/>
              <a:ext cx="0" cy="1008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CEA2C3A-1570-44BE-A8AF-A3E40DDDF0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23114" y="1383573"/>
              <a:ext cx="0" cy="5472000"/>
            </a:xfrm>
            <a:prstGeom prst="straightConnector1">
              <a:avLst/>
            </a:prstGeom>
            <a:ln w="25400" cap="rnd">
              <a:gradFill>
                <a:gsLst>
                  <a:gs pos="0">
                    <a:schemeClr val="accent4">
                      <a:lumMod val="75000"/>
                    </a:schemeClr>
                  </a:gs>
                  <a:gs pos="44000">
                    <a:schemeClr val="accent4"/>
                  </a:gs>
                  <a:gs pos="8300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5400000" scaled="1"/>
              </a:gra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04712-5DF0-4959-8658-8DB4F34C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54456E-C893-4C7E-94FC-FA8885F36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43628" y="2232067"/>
            <a:ext cx="7904745" cy="2393866"/>
          </a:xfrm>
        </p:spPr>
        <p:txBody>
          <a:bodyPr anchor="ctr"/>
          <a:lstStyle>
            <a:lvl1pPr marL="0" indent="0" algn="ctr">
              <a:buNone/>
              <a:defRPr sz="40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0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76B2BA9-DB3C-4E31-BB36-A39505A9A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79D3F-A3B0-42A7-B9EB-7C8A379F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613FE-8CC2-4271-89DB-63B9CDED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9B7B7-BAFC-4AB3-9D8A-C8D0EF92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67A09558-45A5-4247-B4F0-0291EFFBB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777" y="6193902"/>
            <a:ext cx="540000" cy="5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735E4-3B4D-4703-BD90-5E2A4470CE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4588" y="1328486"/>
            <a:ext cx="4428859" cy="1153457"/>
          </a:xfrm>
        </p:spPr>
        <p:txBody>
          <a:bodyPr lIns="180000" anchor="ctr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CF371-A558-4749-8644-E64FED629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692" y="1328486"/>
            <a:ext cx="5463078" cy="4714676"/>
          </a:xfrm>
          <a:noFill/>
        </p:spPr>
        <p:txBody>
          <a:bodyPr lIns="180000" tIns="180000" rIns="180000" bIns="1800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39A40F-9130-407D-A28B-CA82AD70A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88" y="2495920"/>
            <a:ext cx="4428859" cy="3547242"/>
          </a:xfrm>
        </p:spPr>
        <p:txBody>
          <a:bodyPr lIns="180000" tIns="180000" rIns="180000" bIns="180000"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535906-7EA7-4EF1-BC13-AE045D00C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9C26-E165-41EA-9D6E-43442DBD969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6BB03-CF3F-4AAB-99CE-E90D614EB7EB}"/>
              </a:ext>
            </a:extLst>
          </p:cNvPr>
          <p:cNvSpPr/>
          <p:nvPr userDrawn="1"/>
        </p:nvSpPr>
        <p:spPr>
          <a:xfrm>
            <a:off x="1110343" y="1083894"/>
            <a:ext cx="9960427" cy="50385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CD708A-8B02-4F07-B9B2-1BFB656AC6D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16352" y="3602312"/>
            <a:ext cx="4176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B7E7A2-A9A0-446F-BF16-6D8FBDA1BAED}"/>
              </a:ext>
            </a:extLst>
          </p:cNvPr>
          <p:cNvCxnSpPr>
            <a:cxnSpLocks/>
          </p:cNvCxnSpPr>
          <p:nvPr userDrawn="1"/>
        </p:nvCxnSpPr>
        <p:spPr>
          <a:xfrm>
            <a:off x="1311609" y="2497032"/>
            <a:ext cx="410400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62725-6AED-414C-BC1F-9A3129E2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4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50000"/>
              </a:schemeClr>
            </a:gs>
            <a:gs pos="34000">
              <a:schemeClr val="tx1">
                <a:lumMod val="65000"/>
                <a:lumOff val="35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2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4D08CE6-2279-4E87-80E8-328CE32FB661}"/>
              </a:ext>
            </a:extLst>
          </p:cNvPr>
          <p:cNvGrpSpPr/>
          <p:nvPr userDrawn="1"/>
        </p:nvGrpSpPr>
        <p:grpSpPr bwMode="ltGray">
          <a:xfrm>
            <a:off x="1334724" y="6472703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28B61858-01AC-498B-A1A4-4FFDC856AC2A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0" name="Isosceles Triangle 209">
              <a:extLst>
                <a:ext uri="{FF2B5EF4-FFF2-40B4-BE49-F238E27FC236}">
                  <a16:creationId xmlns:a16="http://schemas.microsoft.com/office/drawing/2014/main" id="{CD7E42CE-458D-45C3-B923-B07618DDC7F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Isosceles Triangle 210">
              <a:extLst>
                <a:ext uri="{FF2B5EF4-FFF2-40B4-BE49-F238E27FC236}">
                  <a16:creationId xmlns:a16="http://schemas.microsoft.com/office/drawing/2014/main" id="{1E98C415-AEA4-4677-B981-79960A51802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3705CF83-CB5A-407F-B440-B0FAAA6A324B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8D8BA70-9740-43F1-B08C-AF1363D30393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7CB94ABC-D8CA-430C-909F-FEE86F7B6F1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D61AF376-72EF-4836-AFA6-B7DBA522BE3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Isosceles Triangle 215">
              <a:extLst>
                <a:ext uri="{FF2B5EF4-FFF2-40B4-BE49-F238E27FC236}">
                  <a16:creationId xmlns:a16="http://schemas.microsoft.com/office/drawing/2014/main" id="{985574E1-2044-43B2-8EF4-D8D5DAD1F16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1244D39C-F5A6-451D-B9A4-69332A58A29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2625D529-DACE-4FE2-9B75-0CA38C27ED4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A57A6747-A573-4A0D-9401-42558DEEB47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0" name="Isosceles Triangle 219">
              <a:extLst>
                <a:ext uri="{FF2B5EF4-FFF2-40B4-BE49-F238E27FC236}">
                  <a16:creationId xmlns:a16="http://schemas.microsoft.com/office/drawing/2014/main" id="{209F2135-27DE-4AB4-9357-584990C33C0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9B18BA0A-F2E1-4365-97DC-0BECC91F916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A76E9515-6A83-49E9-A8B6-82EB0631582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060A141A-7C87-4642-AF97-5F25168DF151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A68E6827-7E73-44F4-9687-377EB0DBC0D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3411FE-0404-4A80-BE1B-A741A3963105}"/>
              </a:ext>
            </a:extLst>
          </p:cNvPr>
          <p:cNvGrpSpPr/>
          <p:nvPr userDrawn="1"/>
        </p:nvGrpSpPr>
        <p:grpSpPr bwMode="ltGray">
          <a:xfrm>
            <a:off x="392695" y="727070"/>
            <a:ext cx="560629" cy="5860337"/>
            <a:chOff x="823807" y="646764"/>
            <a:chExt cx="560629" cy="58603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ADA0DB-BD7F-4598-BB12-0FD2CB7FBA56}"/>
                </a:ext>
              </a:extLst>
            </p:cNvPr>
            <p:cNvGrpSpPr/>
            <p:nvPr userDrawn="1"/>
          </p:nvGrpSpPr>
          <p:grpSpPr bwMode="ltGray">
            <a:xfrm>
              <a:off x="823807" y="1269913"/>
              <a:ext cx="560629" cy="252000"/>
              <a:chOff x="9609371" y="214009"/>
              <a:chExt cx="1185182" cy="667614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3B04001-5038-4DDD-BA33-414F5FADC8F1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4D4A327-D3CE-4D58-AD36-B4FFFC72294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C3F36F-DF3F-4699-99D6-D79524E06A20}"/>
                </a:ext>
              </a:extLst>
            </p:cNvPr>
            <p:cNvGrpSpPr/>
            <p:nvPr userDrawn="1"/>
          </p:nvGrpSpPr>
          <p:grpSpPr bwMode="ltGray">
            <a:xfrm>
              <a:off x="823807" y="646764"/>
              <a:ext cx="560629" cy="252000"/>
              <a:chOff x="9609371" y="214009"/>
              <a:chExt cx="1185182" cy="66761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A8788C4-5F7E-408D-9366-AE0CCA593E3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9FAA70-C1DA-4DD1-8953-647D41CD208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FCA10B-F204-42CC-86A7-8881BAC2BBA1}"/>
                </a:ext>
              </a:extLst>
            </p:cNvPr>
            <p:cNvGrpSpPr/>
            <p:nvPr userDrawn="1"/>
          </p:nvGrpSpPr>
          <p:grpSpPr bwMode="ltGray">
            <a:xfrm>
              <a:off x="823807" y="2516211"/>
              <a:ext cx="560629" cy="252000"/>
              <a:chOff x="9609371" y="214009"/>
              <a:chExt cx="1185182" cy="667614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36C2E17-AEC7-4662-96E3-7C7037B4D8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C4E9C0-7E06-409D-9DD8-088B22500B59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6ACA5A7-B37B-4DB5-8BAE-4941EE4B569F}"/>
                </a:ext>
              </a:extLst>
            </p:cNvPr>
            <p:cNvGrpSpPr/>
            <p:nvPr userDrawn="1"/>
          </p:nvGrpSpPr>
          <p:grpSpPr bwMode="ltGray">
            <a:xfrm>
              <a:off x="823807" y="1893062"/>
              <a:ext cx="560629" cy="252000"/>
              <a:chOff x="9609371" y="214009"/>
              <a:chExt cx="1185182" cy="66761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6A9E893-78A1-48E3-B083-2E83F8AA0EBF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51A8A6-BACE-4CCD-AB88-1F0905ADBD3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A58228-EF18-49C2-85CF-0CC1B8B4F12D}"/>
                </a:ext>
              </a:extLst>
            </p:cNvPr>
            <p:cNvGrpSpPr/>
            <p:nvPr userDrawn="1"/>
          </p:nvGrpSpPr>
          <p:grpSpPr bwMode="ltGray">
            <a:xfrm>
              <a:off x="823807" y="3762509"/>
              <a:ext cx="560629" cy="252000"/>
              <a:chOff x="9609371" y="214009"/>
              <a:chExt cx="1185182" cy="667614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E45429A-A585-4EAA-BAA6-9E770F0CD51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B4289F0-7B0E-469F-A594-3C71263405DB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5F53879-0106-48A1-9872-9E4E0B730739}"/>
                </a:ext>
              </a:extLst>
            </p:cNvPr>
            <p:cNvGrpSpPr/>
            <p:nvPr userDrawn="1"/>
          </p:nvGrpSpPr>
          <p:grpSpPr bwMode="ltGray">
            <a:xfrm>
              <a:off x="823807" y="3139360"/>
              <a:ext cx="560629" cy="252000"/>
              <a:chOff x="9609371" y="214009"/>
              <a:chExt cx="1185182" cy="667614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91BA46-D245-406C-A366-7076EA152FD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7FC54B5-3B57-4A7E-A0E1-DB6944326370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CCC63E-9C75-4B61-9BAE-DAD2630FA951}"/>
                </a:ext>
              </a:extLst>
            </p:cNvPr>
            <p:cNvGrpSpPr/>
            <p:nvPr userDrawn="1"/>
          </p:nvGrpSpPr>
          <p:grpSpPr bwMode="ltGray">
            <a:xfrm>
              <a:off x="823807" y="5008807"/>
              <a:ext cx="560629" cy="252000"/>
              <a:chOff x="9609371" y="214009"/>
              <a:chExt cx="1185182" cy="667614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4DA1190-55F2-487B-83B7-CC67FF37207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267BB02-A8B7-423A-A5CC-01CC00B7358E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D46D52-EF9A-40F7-A43C-D96296BA93AA}"/>
                </a:ext>
              </a:extLst>
            </p:cNvPr>
            <p:cNvGrpSpPr/>
            <p:nvPr userDrawn="1"/>
          </p:nvGrpSpPr>
          <p:grpSpPr bwMode="ltGray">
            <a:xfrm>
              <a:off x="823807" y="4385658"/>
              <a:ext cx="560629" cy="252000"/>
              <a:chOff x="9609371" y="214009"/>
              <a:chExt cx="1185182" cy="66761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EBDDB39-66EB-4653-80EC-EF427C0DD9B2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CF2488-6BFB-46E3-895B-CD948CF0D1A1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26856A-91AC-43CF-A9B5-4BF33A7E62A7}"/>
                </a:ext>
              </a:extLst>
            </p:cNvPr>
            <p:cNvGrpSpPr/>
            <p:nvPr userDrawn="1"/>
          </p:nvGrpSpPr>
          <p:grpSpPr bwMode="ltGray">
            <a:xfrm>
              <a:off x="823807" y="6255101"/>
              <a:ext cx="560629" cy="252000"/>
              <a:chOff x="9609371" y="214009"/>
              <a:chExt cx="1185182" cy="66761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1A66B4-24B8-41B6-A1DA-B191F1CE2C68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EA44D94-8420-4697-A34E-335461C8120F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79BFC1-4E08-423C-AD6B-1BB7D70043F1}"/>
                </a:ext>
              </a:extLst>
            </p:cNvPr>
            <p:cNvGrpSpPr/>
            <p:nvPr userDrawn="1"/>
          </p:nvGrpSpPr>
          <p:grpSpPr bwMode="ltGray">
            <a:xfrm>
              <a:off x="823807" y="5631956"/>
              <a:ext cx="560629" cy="252000"/>
              <a:chOff x="9609371" y="214009"/>
              <a:chExt cx="1185182" cy="66761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A5CF217-137E-47A2-9EBE-3D4D8704FC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9E628C-E5B0-4006-A684-9959E9BFD0C3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9207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55F3B-36AB-4155-8593-9E6AD42F5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52" y="365125"/>
            <a:ext cx="10044096" cy="1325563"/>
          </a:xfrm>
          <a:prstGeom prst="rect">
            <a:avLst/>
          </a:prstGeom>
          <a:noFill/>
          <a:ln w="19050">
            <a:noFill/>
          </a:ln>
        </p:spPr>
        <p:txBody>
          <a:bodyPr vert="horz" lIns="180000" tIns="180000" rIns="180000" bIns="180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5360-E815-4AA6-8B80-8822A5428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952" y="1825625"/>
            <a:ext cx="100440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79C5-E4D6-4969-A892-DCE7D824D8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168C382-4C37-4123-B372-CE59694DB4DC}"/>
              </a:ext>
            </a:extLst>
          </p:cNvPr>
          <p:cNvCxnSpPr/>
          <p:nvPr userDrawn="1"/>
        </p:nvCxnSpPr>
        <p:spPr bwMode="ltGray">
          <a:xfrm>
            <a:off x="11772088" y="372427"/>
            <a:ext cx="0" cy="6488349"/>
          </a:xfrm>
          <a:prstGeom prst="line">
            <a:avLst/>
          </a:prstGeom>
          <a:ln w="2222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1FC2CC-E344-44FA-8F21-311C8F2F4D94}"/>
              </a:ext>
            </a:extLst>
          </p:cNvPr>
          <p:cNvGrpSpPr/>
          <p:nvPr userDrawn="1"/>
        </p:nvGrpSpPr>
        <p:grpSpPr bwMode="ltGray">
          <a:xfrm>
            <a:off x="11251017" y="383314"/>
            <a:ext cx="113391" cy="6433420"/>
            <a:chOff x="11251017" y="383314"/>
            <a:chExt cx="113391" cy="643342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A35CA43-4430-413D-BC2C-A2C0FF28078A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5522" y="383314"/>
              <a:ext cx="108000" cy="1128940"/>
              <a:chOff x="823807" y="646764"/>
              <a:chExt cx="560629" cy="586033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60F7BE71-1257-44AF-81DA-2BFE617496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AAC816FB-D1CD-4998-AA27-D7C47321A82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CBA52708-FBA9-4D3F-8AFD-2A0C42939E5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F8C248E4-222F-4071-83EE-77FBF532D76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9EFD3D59-4601-4509-B8A8-3A8318FC5FD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4CC53A45-BAD2-4DCE-A9D0-8859E9ABA6D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E9D3F2BA-A7D4-4B12-98C6-E3D44B94F0A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608B34BB-4C48-4749-A1FB-3544A4261A1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6932DFEA-755B-46DB-B90A-33D6E50127E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7322DD9-870D-449A-88A5-C2262C783FC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AD59D96-DD4C-4117-9BD2-5F905FCB4F4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76AFD39-F790-455E-B01A-CBF1A46161F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A53E4027-BE2F-463B-938D-8F62699008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290CACA-2AD6-4E77-8203-6181303AC69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3DF95B9B-BF14-4757-8337-8EF6183E5B6F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EB4FA3-F09D-4D46-BDF9-249488CC137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4E5DC4FD-D4B8-4C42-8A18-1959718BB72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791F0501-8134-4B7B-9256-DC2DB87E320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4E52A80F-AEC6-4D02-86D1-D1D6526A8E8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0F2CDBF3-CB2C-4F12-882B-099C99B5E1B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22E2A6E-F051-48DF-B7C5-D5BEAB6C42EA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A9B43CDC-7F6B-4D1B-A4A4-BC2E1A5B11E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A76246B-BE58-4BF1-83CC-BA3B44CD3A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F5672388-9715-43DC-9954-308DDB3F384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46A7B103-8EF8-4CA6-93A6-E40833D181C3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DCA6EE69-51BE-4756-AAF7-3E1EFA26C69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FA6ED4EC-2DBB-4573-87AA-DD06D1F3C8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0189110F-9EC5-4AC2-BE15-A0F5C97DD444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08F5A520-D354-4B8D-BC26-7E3AB06569D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E045936-6A7A-4789-9CD2-2BCDA51FE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FD5B76-34FB-4520-A3C8-9941E4802A06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017" y="1598478"/>
              <a:ext cx="108000" cy="1128940"/>
              <a:chOff x="823807" y="646764"/>
              <a:chExt cx="560629" cy="5860337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E545BA1-8AB3-4C90-9487-D790F88030F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D2FBD6B-5FAF-459C-BBF8-0CFFE8AAFF80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8C1B6A9-7418-4513-A6AD-ED06B2F9D0B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529E7E3B-A6EC-48B8-8669-18A08EA8EE1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4A9DB9B-7C75-4C52-A184-24831128227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9F96C1E-CB65-4CB3-9B4C-59685D42387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FDF418F0-57D1-4B13-8B27-087BC8788D5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FE5886D-4F1C-4A9D-A514-76F36E84FA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8107F6BB-35DD-407C-AAEF-4D38F0E0E81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2F16D96-8569-4CB4-BF2B-68BAA358D84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93FDFB3B-58E5-49C3-8952-EE7BF54C48B9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0C4F075C-D251-4D31-B86B-3F872A0A839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225BF993-B03A-4552-BE55-0072939A46D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A5B3C2A9-1E80-4E35-B8C4-D1B74AA170A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B7027720-0F9A-4997-9272-0E6E7252AA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97C21F5-1E7C-472C-9F2D-30889D9BB298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95EFB2A-AA5E-47F1-8CD0-1718FA8C0A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1E3B41F6-4604-45E2-8173-F63C2ACE1EC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A9531EC6-7745-4275-93D2-030076597BD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928E579E-31A3-4FE4-89AE-18ABBF7AA76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44B8EE79-28B4-4D2D-8CB2-D17C01807BB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66F19C9-9613-4679-95BB-E3DC5ABFF592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EFA9651-A1C1-42B4-8F42-3EFB72CFF78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2C982EE8-87CD-4CD5-9492-935E1AC291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A0E72211-DFBB-4CCA-9D4D-CC98EAEB5D0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2CA24DBE-A530-42E4-8844-A1E69C3BFF7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959DB80C-6BBE-4444-818A-890ADBC0E28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DC2F36C9-3FA9-40AE-AB8F-E69DE9E404A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4B2E69C4-0322-40BD-9544-3AD8BDE60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6E52F6EA-DEBF-4D80-87A4-9ABFFEBC97E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90B1F9-BEB1-4B2E-96EF-027CC1050291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052" y="2817231"/>
              <a:ext cx="108000" cy="1128940"/>
              <a:chOff x="823807" y="646764"/>
              <a:chExt cx="560629" cy="5860337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190F10A-8F98-4DAF-9836-F87968BEFBC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743775C4-8B9E-4063-84AC-AB3E17C79CD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9A077-1394-41B1-8C4C-F7816943474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E0DFEA8F-23B2-47FC-BE72-B074C6D521F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6704ACD-D574-48D6-B6A9-7CF38E1D9E9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71083131-0D28-428E-9D11-5986C3DF04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0D34E3D-AF9D-4B71-907B-4B939AA7D8CD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597A94B-4DE6-4254-A111-17B57435CAE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C48F4BC4-F3F8-4815-9DB1-840483FFAA4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411844E-B0E2-4FB1-9816-94E61C37211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ACBB654A-4EAD-4FBF-80CF-12F114CD920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205E88D1-0AC3-4945-B2C0-797A77A773C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42AE2A0-155C-489E-96DE-9680AFC89B1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AA2EEDD4-F252-4C71-8F18-3A248CD89E46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22ABB66-1E6F-437F-9B73-28F05B20AC52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F9B46D6-05E2-4327-9844-A18BFD9DAB5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CD404FB-1073-4332-9F52-D7CE8B52CD85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A4026EBE-079A-4D34-AC99-27BB3BD9940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5E8416-F7C2-4984-90CB-282238D8FF2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ED3D435-2134-47A4-8AEC-BBFD5976B3A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92AA8088-51C9-43CD-A093-086E451618A9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8CB00E62-A6CF-4333-AC56-DDBA2048643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25B78F-99DD-4130-894A-AAC88075744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E2F1D94-AE08-4EA7-91F1-C090B9267145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7923DA68-3002-422D-8937-AFC4CDF31D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D61FCA4-192F-4A44-9CF6-39D58F07E68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CE78832-3AD6-47CF-8B6F-0C7CCAE7F05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E1B6E473-76AE-464F-A2DD-9E839F43B4C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7F66FE7-B539-4E2C-99DA-053120A96E1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A8B7B440-761C-48C0-877F-E02E2672CF21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4F1BB9-509C-4758-B85B-F62C21322A90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1547" y="4032395"/>
              <a:ext cx="108000" cy="1128940"/>
              <a:chOff x="823807" y="646764"/>
              <a:chExt cx="560629" cy="586033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CC52E98B-BB6E-48AB-BE58-E5C4E278EE3E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E29E36F-0C66-4BB1-AB8C-C0B98D8BA8E1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1F711FB7-9249-4E1D-B741-462D250A930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9D66259-72A8-47F4-869B-9D489BEFF3B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F7A08256-2F98-4239-952D-84D04CF4D06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3EEC4A9-8D27-4632-BFFB-BC27117F4AF0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60D3962-548B-473E-8268-FB7031D0C6B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25CE321-F689-4E7E-BF07-7A69B28B37B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93AACA41-7158-4326-BB80-813F799E9353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44439E3-EC1D-437C-90A9-EA09A85B1089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E8A2674-B291-436B-A109-6D0C1DFA432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A02E488-2707-439B-AC22-2E8332A2C39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BECEA78-5B77-4A73-B2F4-E6FE6CBAB55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863F243-7362-4550-B376-B77CA6B10C0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4C42D22-226A-49E7-848D-FF2F16DBA5A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A3EA022-47B2-4BF7-BFC9-503A8E06F13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9E34DA36-B8EF-4C32-94E8-F61C021933B4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1A63AFFB-FD06-447F-A13B-67526644132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EE9DCD55-7E11-4FC6-A25A-C5DD910F9E0C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2C08169-603A-4650-B138-32A1EE2E734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0F1936B-11E7-447C-8775-6AA0A81516D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EE1F2C3-C8CD-442F-A318-2511139C48E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0A234CA-ABDB-4A4E-981B-9317AC0BD1AF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1E75C28F-4301-4736-AE4F-9B73070E6CE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F641409E-F58B-4B1B-A5DE-D3AF0099D13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0C29CB4-D3A4-4423-A5F2-696DD28CD763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872D9876-6AFC-4C3A-B51B-1266F38CB91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4010E35-54AE-4BEA-91C6-B79697C177D6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B9A6BD8B-C7A2-4767-8B05-4F2E641D121C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8874450-D183-478A-8308-B91DBE485D5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3F90F03-DE74-4AE0-BAD3-618DFAE29D5E}"/>
                </a:ext>
              </a:extLst>
            </p:cNvPr>
            <p:cNvGrpSpPr>
              <a:grpSpLocks noChangeAspect="1"/>
            </p:cNvGrpSpPr>
            <p:nvPr userDrawn="1"/>
          </p:nvGrpSpPr>
          <p:grpSpPr bwMode="ltGray">
            <a:xfrm flipV="1">
              <a:off x="11256408" y="5192894"/>
              <a:ext cx="108000" cy="1128940"/>
              <a:chOff x="823807" y="646764"/>
              <a:chExt cx="560629" cy="586033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829E466-7AAB-486F-A2BF-84B7B41FFCE1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269913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996A9AC-3AB5-4514-BD3E-514D962FBBD8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CAD74ACC-B0A8-4DFA-88EA-61F4F4831D9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E6CB2A5-4DD4-4025-8032-4FE66D8C605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46764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A30F717-28E7-4E2B-8E88-5AD473946677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C9C6C5F-0B3C-4632-A8E8-25198ABCC03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4C2058C-89AC-4433-9BEC-D0767D13810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251621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FA9581C-C2D8-4629-9E3E-92F248726E8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63FB4AC9-7188-4D61-A207-9DC43BD8EDBB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4286BD1-9CAD-4DCA-9AA2-DDDA8372031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1893062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4A6FF60E-409C-4EEC-B1F7-5F1F12C61EF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99AF263-3575-42AA-8582-9E7972CFB13C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0551D1EC-D55E-48AE-AEFC-A1392875AF25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762509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77F47F4A-1738-4A68-9DC6-B45D519C38FE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4CCCF31-2491-424B-A693-8A4BB7834D44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75B349AC-2E75-4DD9-BDAF-44ED0459C7F7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3139360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4B9D801-670C-48DD-954B-8A47B24C027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93721090-9857-4215-A04F-0B0369E19E4D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753001B-DDF1-4B20-881E-8641F46AF57A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008807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26B2D881-A387-4CFC-BF29-117D2B29B3DB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0F01A4DB-D2FF-4347-8BA8-0E4C4AD73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6354242-0E76-4588-9F7B-0509DA07D320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4385658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AEEC84DE-AB8C-4198-B021-010EA5A9E9F2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9B5F5E9-3D96-49A5-B75A-EE2F8D733AE7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5043EC2-008D-4B6D-AC84-953D7D7E957B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6255101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2A5D90-E2C7-41B4-8BDD-6901945122BD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BDC7AC1-CEA0-4FBF-993A-64B1A402B3B6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774E78-F40A-4F2E-97F8-78B45A1D6AEF}"/>
                  </a:ext>
                </a:extLst>
              </p:cNvPr>
              <p:cNvGrpSpPr/>
              <p:nvPr userDrawn="1"/>
            </p:nvGrpSpPr>
            <p:grpSpPr bwMode="ltGray">
              <a:xfrm>
                <a:off x="823807" y="5631956"/>
                <a:ext cx="560629" cy="252000"/>
                <a:chOff x="9609371" y="214009"/>
                <a:chExt cx="1185182" cy="667614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ED4B3EB-1F17-4E7E-BA53-227D4A7FFB6A}"/>
                    </a:ext>
                  </a:extLst>
                </p:cNvPr>
                <p:cNvCxnSpPr/>
                <p:nvPr userDrawn="1"/>
              </p:nvCxnSpPr>
              <p:spPr bwMode="ltGray">
                <a:xfrm flipV="1">
                  <a:off x="9609371" y="214009"/>
                  <a:ext cx="651755" cy="642025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0C5E10-EDF3-4A57-964A-A7EADEFE30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ltGray">
                <a:xfrm rot="5400000" flipV="1">
                  <a:off x="10147663" y="234734"/>
                  <a:ext cx="651753" cy="642026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1B9C4B-6654-4BC1-94B5-8D59EA46C8DF}"/>
                </a:ext>
              </a:extLst>
            </p:cNvPr>
            <p:cNvGrpSpPr/>
            <p:nvPr userDrawn="1"/>
          </p:nvGrpSpPr>
          <p:grpSpPr bwMode="ltGray">
            <a:xfrm flipV="1">
              <a:off x="11251902" y="6648145"/>
              <a:ext cx="108000" cy="48545"/>
              <a:chOff x="9609371" y="214009"/>
              <a:chExt cx="1185182" cy="667614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6A138F6-C36C-42D7-9FC5-1B5C1B8E3E99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C775FB4-FFEE-4C85-ABE9-BC3EC2C5C7B4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59CF176-81B4-4943-804D-B453E8A28C0C}"/>
                </a:ext>
              </a:extLst>
            </p:cNvPr>
            <p:cNvGrpSpPr/>
            <p:nvPr userDrawn="1"/>
          </p:nvGrpSpPr>
          <p:grpSpPr bwMode="ltGray">
            <a:xfrm flipV="1">
              <a:off x="11251902" y="6768189"/>
              <a:ext cx="108000" cy="48545"/>
              <a:chOff x="9609371" y="214009"/>
              <a:chExt cx="1185182" cy="667614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0587F02-4514-43DE-B3A9-433D2F06D5AD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C06D143-0748-47D0-B611-C4699685504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5A5BDCC-B5C3-40C5-B023-3BC5F920EFD3}"/>
                </a:ext>
              </a:extLst>
            </p:cNvPr>
            <p:cNvGrpSpPr/>
            <p:nvPr userDrawn="1"/>
          </p:nvGrpSpPr>
          <p:grpSpPr bwMode="ltGray">
            <a:xfrm flipV="1">
              <a:off x="11251902" y="6408058"/>
              <a:ext cx="108000" cy="48545"/>
              <a:chOff x="9609371" y="214009"/>
              <a:chExt cx="1185182" cy="667614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CDAAEC6-0C9A-4856-8198-59AA25E9A3BE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54BA676-04B7-4EA6-93A9-EE38FCACE2A2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209FF89-F29B-4094-A366-04717E200E70}"/>
                </a:ext>
              </a:extLst>
            </p:cNvPr>
            <p:cNvGrpSpPr/>
            <p:nvPr userDrawn="1"/>
          </p:nvGrpSpPr>
          <p:grpSpPr bwMode="ltGray">
            <a:xfrm flipV="1">
              <a:off x="11251902" y="6528101"/>
              <a:ext cx="108000" cy="48545"/>
              <a:chOff x="9609371" y="214009"/>
              <a:chExt cx="1185182" cy="66761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A70795-1702-485E-AE86-D58132B6ECF0}"/>
                  </a:ext>
                </a:extLst>
              </p:cNvPr>
              <p:cNvCxnSpPr/>
              <p:nvPr userDrawn="1"/>
            </p:nvCxnSpPr>
            <p:spPr bwMode="ltGray">
              <a:xfrm flipV="1">
                <a:off x="9609371" y="214009"/>
                <a:ext cx="651755" cy="642025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FA2304A-6AAC-4A33-986C-DE27C3CF64C6}"/>
                  </a:ext>
                </a:extLst>
              </p:cNvPr>
              <p:cNvCxnSpPr>
                <a:cxnSpLocks/>
              </p:cNvCxnSpPr>
              <p:nvPr userDrawn="1"/>
            </p:nvCxnSpPr>
            <p:spPr bwMode="ltGray">
              <a:xfrm rot="5400000" flipV="1">
                <a:off x="10147663" y="234734"/>
                <a:ext cx="651753" cy="642026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5737-D740-48D6-ADBF-B8910D619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20203" y="61821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spc="-150" smtClean="0">
                <a:solidFill>
                  <a:schemeClr val="bg1"/>
                </a:solidFill>
              </a:defRPr>
            </a:lvl1pPr>
          </a:lstStyle>
          <a:p>
            <a:pPr algn="r"/>
            <a:fld id="{3D3C4EEC-F499-4A7F-B67B-5709763315B6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0E5AEE-BED6-4164-9B3B-8357F8881C7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92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BFB0A26B-E98A-4671-AD6E-C6C42EFC35D7}"/>
              </a:ext>
            </a:extLst>
          </p:cNvPr>
          <p:cNvGrpSpPr/>
          <p:nvPr userDrawn="1"/>
        </p:nvGrpSpPr>
        <p:grpSpPr bwMode="ltGray">
          <a:xfrm flipH="1">
            <a:off x="4578659" y="475428"/>
            <a:ext cx="6298232" cy="144000"/>
            <a:chOff x="1934816" y="1379408"/>
            <a:chExt cx="6298232" cy="144000"/>
          </a:xfrm>
          <a:solidFill>
            <a:schemeClr val="accent3">
              <a:lumMod val="50000"/>
            </a:schemeClr>
          </a:solidFill>
        </p:grpSpPr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5FD7D885-4E73-4F3D-940F-9FD1576B113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193667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9" name="Isosceles Triangle 228">
              <a:extLst>
                <a:ext uri="{FF2B5EF4-FFF2-40B4-BE49-F238E27FC236}">
                  <a16:creationId xmlns:a16="http://schemas.microsoft.com/office/drawing/2014/main" id="{863FC7DD-97AB-4F81-A601-2C420D0E2E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34671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AAB0DD1B-5B76-4AEF-9A78-01243147EBD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275674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5CC58262-ADC6-4D71-A692-1BBCF7E3873E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16677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2" name="Isosceles Triangle 231">
              <a:extLst>
                <a:ext uri="{FF2B5EF4-FFF2-40B4-BE49-F238E27FC236}">
                  <a16:creationId xmlns:a16="http://schemas.microsoft.com/office/drawing/2014/main" id="{38DED403-3D9A-44C6-BB39-E9256753AC6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57681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78668745-83F5-40D4-BE42-6868AB3C54F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398684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4" name="Isosceles Triangle 233">
              <a:extLst>
                <a:ext uri="{FF2B5EF4-FFF2-40B4-BE49-F238E27FC236}">
                  <a16:creationId xmlns:a16="http://schemas.microsoft.com/office/drawing/2014/main" id="{9CDBDA02-85D2-4EC9-949B-4984617FDC9D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39688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Isosceles Triangle 234">
              <a:extLst>
                <a:ext uri="{FF2B5EF4-FFF2-40B4-BE49-F238E27FC236}">
                  <a16:creationId xmlns:a16="http://schemas.microsoft.com/office/drawing/2014/main" id="{B5B0FC7F-834F-49A6-B524-18CC37838ED2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480691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919901EB-B9ED-4F5B-8986-99A103A2D7A7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21694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E6677469-A075-483E-BACC-E4A65378531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562698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8" name="Isosceles Triangle 237">
              <a:extLst>
                <a:ext uri="{FF2B5EF4-FFF2-40B4-BE49-F238E27FC236}">
                  <a16:creationId xmlns:a16="http://schemas.microsoft.com/office/drawing/2014/main" id="{113DCF5C-AC66-4121-9591-46F39C4A91CC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03701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E69140E6-9BDD-4B4A-BEA9-55867938ABE9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447051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4F28059F-51EC-4963-8925-4AEB9FE722AF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6857085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00E9F78A-830B-4BA4-84A5-324E8C330924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267119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13550F07-2E83-4DEA-970B-3ACEF9D71790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7677153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Isosceles Triangle 242">
              <a:extLst>
                <a:ext uri="{FF2B5EF4-FFF2-40B4-BE49-F238E27FC236}">
                  <a16:creationId xmlns:a16="http://schemas.microsoft.com/office/drawing/2014/main" id="{DBAB9A4D-4489-4D34-B97C-4EBE23D8A6A6}"/>
                </a:ext>
              </a:extLst>
            </p:cNvPr>
            <p:cNvSpPr>
              <a:spLocks noChangeAspect="1"/>
            </p:cNvSpPr>
            <p:nvPr userDrawn="1"/>
          </p:nvSpPr>
          <p:spPr bwMode="ltGray">
            <a:xfrm rot="5400000">
              <a:off x="8087187" y="1377547"/>
              <a:ext cx="144000" cy="147722"/>
            </a:xfrm>
            <a:prstGeom prst="triangl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2176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69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59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Levenim MT" panose="02010502060101010101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Levenim MT" panose="02010502060101010101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bloomberg.com/news/articles/2012-08-02/how-the-2004-olympics-triggered-greeces-decline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details/vitaklub-kahoot-kerdoiv/5a4c2702-86a6-454a-a077-c1ac7d3c2454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207-89A8-4C94-9C0C-D40AD7058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Vita &amp; Sport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CF5AC-B81D-4859-B0F9-86BF5062B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ELTE Vitaklub, 2019. 10. 09. Meleg András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7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8">
            <a:extLst>
              <a:ext uri="{FF2B5EF4-FFF2-40B4-BE49-F238E27FC236}">
                <a16:creationId xmlns:a16="http://schemas.microsoft.com/office/drawing/2014/main" id="{57E32F23-88F7-4019-96BA-D9F1F393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Pihenjünk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picit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 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2" name="Picture 10" descr="Képtalálatok a következőre: registration">
            <a:extLst>
              <a:ext uri="{FF2B5EF4-FFF2-40B4-BE49-F238E27FC236}">
                <a16:creationId xmlns:a16="http://schemas.microsoft.com/office/drawing/2014/main" id="{C307F577-036E-4172-8DD0-3A6819B823B4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1" r="19950" b="-1"/>
          <a:stretch/>
        </p:blipFill>
        <p:spPr bwMode="auto">
          <a:xfrm>
            <a:off x="1246573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éptalálatok a következőre: european union">
            <a:extLst>
              <a:ext uri="{FF2B5EF4-FFF2-40B4-BE49-F238E27FC236}">
                <a16:creationId xmlns:a16="http://schemas.microsoft.com/office/drawing/2014/main" id="{C9A21D45-4EAC-4878-8DCD-3B54B4375F97}"/>
              </a:ext>
            </a:extLst>
          </p:cNvPr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0" r="26454"/>
          <a:stretch/>
        </p:blipFill>
        <p:spPr bwMode="auto"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Képtalálatok a következőre: fundraising">
            <a:extLst>
              <a:ext uri="{FF2B5EF4-FFF2-40B4-BE49-F238E27FC236}">
                <a16:creationId xmlns:a16="http://schemas.microsoft.com/office/drawing/2014/main" id="{E7E4481A-F0AF-4C40-8C15-432F736441C5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" r="8506" b="-1"/>
          <a:stretch/>
        </p:blipFill>
        <p:spPr bwMode="auto"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Képtalálatok a következőre: marketing team">
            <a:extLst>
              <a:ext uri="{FF2B5EF4-FFF2-40B4-BE49-F238E27FC236}">
                <a16:creationId xmlns:a16="http://schemas.microsoft.com/office/drawing/2014/main" id="{8159E96F-0531-4102-A7BF-C38C55D2372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9" r="15375" b="3"/>
          <a:stretch/>
        </p:blipFill>
        <p:spPr bwMode="auto"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Image may contain: text">
            <a:extLst>
              <a:ext uri="{FF2B5EF4-FFF2-40B4-BE49-F238E27FC236}">
                <a16:creationId xmlns:a16="http://schemas.microsoft.com/office/drawing/2014/main" id="{A9764C2D-8FE7-48FC-92E0-971FDA52A26F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0" r="34596" b="-3"/>
          <a:stretch/>
        </p:blipFill>
        <p:spPr bwMode="auto"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C02BF-49ED-496E-9ABA-15E6BF63213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06718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3D3C4EEC-F499-4A7F-B67B-5709763315B6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94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7F9C1C-8A41-40EE-BE00-B2E51A92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Alapkonfliktusok a sportban I.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06B360-BB11-4632-87FC-A7EAD598A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Amerikai sportmodell</a:t>
            </a:r>
            <a:endParaRPr lang="en-GB" dirty="0"/>
          </a:p>
        </p:txBody>
      </p:sp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8F9BA0F6-BE33-4D33-8617-8791E373D8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85307"/>
              </p:ext>
            </p:extLst>
          </p:nvPr>
        </p:nvGraphicFramePr>
        <p:xfrm>
          <a:off x="1594898" y="2407638"/>
          <a:ext cx="4359479" cy="342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3613F7-1542-467C-9904-2B7418C6E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Basic sportmodell</a:t>
            </a:r>
            <a:endParaRPr lang="en-GB" dirty="0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2BA4458D-2F0C-45CF-849C-D51D94C0803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3934064"/>
              </p:ext>
            </p:extLst>
          </p:nvPr>
        </p:nvGraphicFramePr>
        <p:xfrm>
          <a:off x="6555676" y="2390861"/>
          <a:ext cx="4217856" cy="342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70A57-FEC3-440F-B4F1-316984C4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7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E9B0-6C72-4616-B2EA-0BA91127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9" y="365125"/>
            <a:ext cx="9797143" cy="1202418"/>
          </a:xfrm>
        </p:spPr>
        <p:txBody>
          <a:bodyPr/>
          <a:lstStyle/>
          <a:p>
            <a:r>
              <a:rPr lang="hu-HU"/>
              <a:t>Alapkonfliktusok a sportban II.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AC28-8C87-40C8-93E0-055436EE9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4"/>
            <a:ext cx="9797141" cy="4351338"/>
          </a:xfrm>
        </p:spPr>
        <p:txBody>
          <a:bodyPr/>
          <a:lstStyle/>
          <a:p>
            <a:r>
              <a:rPr lang="hu-HU" dirty="0">
                <a:solidFill>
                  <a:srgbClr val="FFC000"/>
                </a:solidFill>
              </a:rPr>
              <a:t>Dopping: „mi számít doppingnak?” </a:t>
            </a:r>
          </a:p>
          <a:p>
            <a:r>
              <a:rPr lang="hu-HU" dirty="0">
                <a:solidFill>
                  <a:srgbClr val="FFC000"/>
                </a:solidFill>
              </a:rPr>
              <a:t>De: miért és hogyan doppingolnak?</a:t>
            </a:r>
          </a:p>
          <a:p>
            <a:r>
              <a:rPr lang="hu-HU" dirty="0">
                <a:sym typeface="Wingdings" panose="05000000000000000000" pitchFamily="2" charset="2"/>
              </a:rPr>
              <a:t> Az a dopping, ami rajta van a doppinglistán. </a:t>
            </a:r>
          </a:p>
          <a:p>
            <a:r>
              <a:rPr lang="hu-HU" dirty="0">
                <a:sym typeface="Wingdings" panose="05000000000000000000" pitchFamily="2" charset="2"/>
              </a:rPr>
              <a:t>Pl.: keton?  májra ható „energy drink”</a:t>
            </a:r>
          </a:p>
          <a:p>
            <a:r>
              <a:rPr lang="hu-HU" dirty="0">
                <a:sym typeface="Wingdings" panose="05000000000000000000" pitchFamily="2" charset="2"/>
              </a:rPr>
              <a:t>Pl: TUE = Therapeutic Use of Exception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„ezért asztmás mindenki” </a:t>
            </a:r>
          </a:p>
          <a:p>
            <a:pPr marL="0" indent="0">
              <a:buNone/>
            </a:pPr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ym typeface="Wingdings" panose="05000000000000000000" pitchFamily="2" charset="2"/>
              </a:rPr>
              <a:t>Pl.: „egy esettanulmány a kerépársportból”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EPO: ‚80-as évek vége: svájci cég”  ~ vérdúsító injekciós vérdopping? :D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UCI: 2001-től kimutatható a minta pisiből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Lance Armstrong: 1999-es mintáját használták „fejlesztésre” és nem „tesztelésre”</a:t>
            </a:r>
          </a:p>
          <a:p>
            <a:pPr lvl="2"/>
            <a:r>
              <a:rPr lang="hu-HU" dirty="0">
                <a:sym typeface="Wingdings" panose="05000000000000000000" pitchFamily="2" charset="2"/>
              </a:rPr>
              <a:t>Ezért volt olyan nehéz elkapni. Jogilag jól be volt védve...</a:t>
            </a:r>
          </a:p>
          <a:p>
            <a:pPr lvl="2"/>
            <a:r>
              <a:rPr lang="hu-HU" dirty="0">
                <a:sym typeface="Wingdings" panose="05000000000000000000" pitchFamily="2" charset="2"/>
              </a:rPr>
              <a:t>Ma már létezik ún. Biológiai útlevél</a:t>
            </a:r>
          </a:p>
          <a:p>
            <a:pPr lvl="2"/>
            <a:endParaRPr lang="hu-HU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r>
              <a:rPr lang="hu-HU" dirty="0">
                <a:sym typeface="Wingdings" panose="05000000000000000000" pitchFamily="2" charset="2"/>
              </a:rPr>
              <a:t>			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34D69-8C83-4D95-95C0-61F185CBC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3" y="6182182"/>
            <a:ext cx="2743200" cy="365125"/>
          </a:xfrm>
        </p:spPr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12</a:t>
            </a:fld>
            <a:endParaRPr lang="en-US" dirty="0"/>
          </a:p>
        </p:txBody>
      </p:sp>
      <p:pic>
        <p:nvPicPr>
          <p:cNvPr id="1028" name="Picture 4" descr="Képtalálatok a következőre: keton cycling">
            <a:extLst>
              <a:ext uri="{FF2B5EF4-FFF2-40B4-BE49-F238E27FC236}">
                <a16:creationId xmlns:a16="http://schemas.microsoft.com/office/drawing/2014/main" id="{18C13884-4EAC-4568-9A69-652B5D05D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03" y="1460912"/>
            <a:ext cx="4109833" cy="23117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33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Képtalálatok a következőre: katar">
            <a:extLst>
              <a:ext uri="{FF2B5EF4-FFF2-40B4-BE49-F238E27FC236}">
                <a16:creationId xmlns:a16="http://schemas.microsoft.com/office/drawing/2014/main" id="{2A82933B-718A-4635-B197-F828CD12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3" r="2" b="10356"/>
          <a:stretch/>
        </p:blipFill>
        <p:spPr bwMode="auto"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éptalálatok a következőre: katar">
            <a:extLst>
              <a:ext uri="{FF2B5EF4-FFF2-40B4-BE49-F238E27FC236}">
                <a16:creationId xmlns:a16="http://schemas.microsoft.com/office/drawing/2014/main" id="{91955E13-06D3-43CB-AC4D-4C3AD49B7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5" r="-2" b="17150"/>
          <a:stretch/>
        </p:blipFill>
        <p:spPr bwMode="auto"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CE0D7-E18B-4A53-B65A-CFB1EEA4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/>
              <a:t>Alapkonfliktusok a sportban III.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7727BA-F003-4D35-AA21-0BCC54FF7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55550"/>
              </p:ext>
            </p:extLst>
          </p:nvPr>
        </p:nvGraphicFramePr>
        <p:xfrm>
          <a:off x="256060" y="2055813"/>
          <a:ext cx="5097463" cy="406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A54A-17CA-47C3-9AF4-972366B9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6550" y="6356350"/>
            <a:ext cx="85724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3C4EEC-F499-4A7F-B67B-5709763315B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4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Rectangle 9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F436188-70E6-4F10-88A9-55C0D05B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hu-HU" dirty="0">
                <a:solidFill>
                  <a:srgbClr val="FFFFFF"/>
                </a:solidFill>
                <a:cs typeface="+mj-cs"/>
              </a:rPr>
              <a:t>Mi van a képen?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96" name="Picture 24" descr="Képtalálatok a következőre: chelsea">
            <a:extLst>
              <a:ext uri="{FF2B5EF4-FFF2-40B4-BE49-F238E27FC236}">
                <a16:creationId xmlns:a16="http://schemas.microsoft.com/office/drawing/2014/main" id="{38A9876E-DD20-48D9-8F52-E9F5FDA6332B}"/>
              </a:ext>
            </a:extLst>
          </p:cNvPr>
          <p:cNvPicPr>
            <a:picLocks noGrp="1" noChangeAspect="1" noChangeArrowheads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 bwMode="auto">
          <a:xfrm>
            <a:off x="783683" y="321735"/>
            <a:ext cx="2745589" cy="18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67478F9-E14E-4D15-8E7D-51E4165148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422" r="2422"/>
          <a:stretch>
            <a:fillRect/>
          </a:stretch>
        </p:blipFill>
        <p:spPr>
          <a:xfrm>
            <a:off x="8668929" y="321733"/>
            <a:ext cx="2746652" cy="1890640"/>
          </a:xfrm>
          <a:prstGeom prst="rect">
            <a:avLst/>
          </a:prstGeom>
        </p:spPr>
      </p:pic>
      <p:pic>
        <p:nvPicPr>
          <p:cNvPr id="3076" name="Picture 4" descr="Képtalálatok a következőre: manchaster city">
            <a:extLst>
              <a:ext uri="{FF2B5EF4-FFF2-40B4-BE49-F238E27FC236}">
                <a16:creationId xmlns:a16="http://schemas.microsoft.com/office/drawing/2014/main" id="{4605DF2E-03ED-4B0B-B178-C94C8ED6DBAB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r="9163"/>
          <a:stretch>
            <a:fillRect/>
          </a:stretch>
        </p:blipFill>
        <p:spPr bwMode="auto">
          <a:xfrm>
            <a:off x="848296" y="2532825"/>
            <a:ext cx="2616358" cy="18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Képtalálatok a következőre: manchester city transfer spendings graph">
            <a:extLst>
              <a:ext uri="{FF2B5EF4-FFF2-40B4-BE49-F238E27FC236}">
                <a16:creationId xmlns:a16="http://schemas.microsoft.com/office/drawing/2014/main" id="{C3E9C10F-8613-489C-9542-453EC931D45B}"/>
              </a:ext>
            </a:extLst>
          </p:cNvPr>
          <p:cNvPicPr>
            <a:picLocks noGrp="1" noChangeAspect="1" noChangeArrowheads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8" b="9978"/>
          <a:stretch>
            <a:fillRect/>
          </a:stretch>
        </p:blipFill>
        <p:spPr bwMode="auto">
          <a:xfrm>
            <a:off x="4318337" y="1095427"/>
            <a:ext cx="3560281" cy="24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éptalálatok a következőre: psg">
            <a:extLst>
              <a:ext uri="{FF2B5EF4-FFF2-40B4-BE49-F238E27FC236}">
                <a16:creationId xmlns:a16="http://schemas.microsoft.com/office/drawing/2014/main" id="{3C6C9116-D6CA-4E47-9FCC-5749FA4E56E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r="9120"/>
          <a:stretch>
            <a:fillRect/>
          </a:stretch>
        </p:blipFill>
        <p:spPr bwMode="auto">
          <a:xfrm>
            <a:off x="8740235" y="2532825"/>
            <a:ext cx="2597592" cy="178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éptalálatok a következőre: uae cycling team">
            <a:extLst>
              <a:ext uri="{FF2B5EF4-FFF2-40B4-BE49-F238E27FC236}">
                <a16:creationId xmlns:a16="http://schemas.microsoft.com/office/drawing/2014/main" id="{677D0E44-F52E-49DA-B4F8-6180C85BAD3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 r="433"/>
          <a:stretch>
            <a:fillRect/>
          </a:stretch>
        </p:blipFill>
        <p:spPr bwMode="auto">
          <a:xfrm>
            <a:off x="8667683" y="2486490"/>
            <a:ext cx="2751917" cy="189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B77AA-E638-478F-B6CA-0873A37FF9E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z="12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2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2" descr="Képtalálatok a következőre: psg">
            <a:extLst>
              <a:ext uri="{FF2B5EF4-FFF2-40B4-BE49-F238E27FC236}">
                <a16:creationId xmlns:a16="http://schemas.microsoft.com/office/drawing/2014/main" id="{B6F33D7B-283A-470A-819F-E9A436D67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r="9120"/>
          <a:stretch>
            <a:fillRect/>
          </a:stretch>
        </p:blipFill>
        <p:spPr bwMode="auto">
          <a:xfrm>
            <a:off x="773178" y="4577975"/>
            <a:ext cx="2597592" cy="178711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5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F213783-4277-47E3-892E-2F878E997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209" y="3812954"/>
            <a:ext cx="6696899" cy="1516014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hu-HU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Házi feladat: </a:t>
            </a:r>
            <a:r>
              <a:rPr lang="en-GB" sz="240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https://www.bloomberg.com/news/articles/2012-08-02/how-the-2004-olympics-triggered-greeces-decline</a:t>
            </a:r>
            <a:endParaRPr lang="en-US" sz="2400" kern="1200" dirty="0">
              <a:solidFill>
                <a:srgbClr val="FFC000"/>
              </a:solidFill>
              <a:cs typeface="+mj-cs"/>
            </a:endParaRPr>
          </a:p>
        </p:txBody>
      </p:sp>
      <p:pic>
        <p:nvPicPr>
          <p:cNvPr id="4100" name="Picture 4" descr="Képtalálatok a következőre: katar world cup">
            <a:extLst>
              <a:ext uri="{FF2B5EF4-FFF2-40B4-BE49-F238E27FC236}">
                <a16:creationId xmlns:a16="http://schemas.microsoft.com/office/drawing/2014/main" id="{685FCE28-CBC3-43AD-8854-566E918E718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1" r="12069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éptalálatok a következőre: athen olympics">
            <a:extLst>
              <a:ext uri="{FF2B5EF4-FFF2-40B4-BE49-F238E27FC236}">
                <a16:creationId xmlns:a16="http://schemas.microsoft.com/office/drawing/2014/main" id="{515DAEBA-5ADD-447C-A366-E5FE18D0FFC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3" r="2" b="10305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Képtalálatok a következőre: rio de janeiro olimpia">
            <a:extLst>
              <a:ext uri="{FF2B5EF4-FFF2-40B4-BE49-F238E27FC236}">
                <a16:creationId xmlns:a16="http://schemas.microsoft.com/office/drawing/2014/main" id="{A7A4B7C6-367E-43E3-BC4A-6D5F2BF3641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r="22063" b="3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29CBC7-F47B-412E-892D-1F82B86B51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z="1200" noProof="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200" noProof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0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8225-E2BB-474A-9E1E-8F847704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Szórakozzunk picit!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CDAD-6F08-4DB3-9CEB-E5878E37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https://create.kahoot.it/details/vitaklub-kahoot-kerdoiv/5a4c2702-86a6-454a-a077-c1ac7d3c2454</a:t>
            </a:r>
            <a:endParaRPr lang="hu-HU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3C227-924B-4981-9B4C-F060B3C34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4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0C3C-B807-475E-BA7A-8A5ED01C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Ismétlés: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DCBC3E1-1BA3-4509-95AB-ADE142E445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97090"/>
              </p:ext>
            </p:extLst>
          </p:nvPr>
        </p:nvGraphicFramePr>
        <p:xfrm>
          <a:off x="1220788" y="1597025"/>
          <a:ext cx="97964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0327-4E1C-419E-8BBF-11156F270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4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75B00-6B84-46E4-A3AB-EF4ADD7C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Gyakorlás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3D8B7-33D5-4000-B010-DDE8D0DB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16" y="1284336"/>
            <a:ext cx="9797141" cy="5452024"/>
          </a:xfrm>
        </p:spPr>
        <p:txBody>
          <a:bodyPr/>
          <a:lstStyle/>
          <a:p>
            <a:r>
              <a:rPr lang="hu-HU" dirty="0"/>
              <a:t>5 perc alatt</a:t>
            </a:r>
          </a:p>
          <a:p>
            <a:r>
              <a:rPr lang="hu-HU" dirty="0"/>
              <a:t>Találjatok együtt egy alapértéket</a:t>
            </a:r>
          </a:p>
          <a:p>
            <a:r>
              <a:rPr lang="hu-HU" dirty="0"/>
              <a:t>Találjatok egy érintett csoportot</a:t>
            </a:r>
          </a:p>
          <a:p>
            <a:pPr lvl="1"/>
            <a:r>
              <a:rPr lang="hu-HU" dirty="0"/>
              <a:t>Mi számukra a status quo?</a:t>
            </a:r>
          </a:p>
          <a:p>
            <a:pPr lvl="1"/>
            <a:r>
              <a:rPr lang="hu-HU" dirty="0"/>
              <a:t>Hogyan hatna rájuk a status ante?</a:t>
            </a:r>
          </a:p>
          <a:p>
            <a:r>
              <a:rPr lang="hu-HU" dirty="0"/>
              <a:t>Milyen lenne a mechanizmus?</a:t>
            </a:r>
          </a:p>
          <a:p>
            <a:r>
              <a:rPr lang="hu-HU" dirty="0"/>
              <a:t>Tételmondatok: 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 orvosi engedélyhez kötné, hogy a nem tökéletes egészségi állapotú sportoló versenyezhessen! 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 bánja a modern Olimpiák létezését. 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Ház, mint az UEFA, bevezetné a fizetési sapkát az európai futballban. 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 betiltaná az országok közötti „nagy világversenyeket.” (Vizes VB, Foci VB, Olimpia, stb.)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 bevezetné a mindennapos testnevelést! </a:t>
            </a:r>
          </a:p>
          <a:p>
            <a:r>
              <a:rPr lang="hu-HU" sz="1600" dirty="0">
                <a:solidFill>
                  <a:srgbClr val="FFC000"/>
                </a:solidFill>
              </a:rPr>
              <a:t>A Ház nem ellenzi a doppingot! </a:t>
            </a:r>
          </a:p>
          <a:p>
            <a:endParaRPr lang="hu-HU" dirty="0"/>
          </a:p>
          <a:p>
            <a:endParaRPr lang="hu-HU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7059D-1CD7-4BFA-8D64-45EE0A6D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8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9A89-0842-4AA5-A5B3-168307CC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mai tételmondat: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B38A2-BE27-4F49-87CF-DB7AC67EC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68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aseball on cloth">
            <a:extLst>
              <a:ext uri="{FF2B5EF4-FFF2-40B4-BE49-F238E27FC236}">
                <a16:creationId xmlns:a16="http://schemas.microsoft.com/office/drawing/2014/main" id="{C9B3A497-2B97-486D-9FC9-7E7C4E953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905" r="12905"/>
          <a:stretch>
            <a:fillRect/>
          </a:stretch>
        </p:blipFill>
        <p:spPr/>
      </p:pic>
      <p:pic>
        <p:nvPicPr>
          <p:cNvPr id="12" name="Picture Placeholder 11" descr="A batter, catcher, and umpire during a baseball game">
            <a:extLst>
              <a:ext uri="{FF2B5EF4-FFF2-40B4-BE49-F238E27FC236}">
                <a16:creationId xmlns:a16="http://schemas.microsoft.com/office/drawing/2014/main" id="{B0837FE4-0512-4AC7-8B47-E77B344267D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1107" r="21107"/>
          <a:stretch>
            <a:fillRect/>
          </a:stretch>
        </p:blipFill>
        <p:spPr/>
      </p:pic>
      <p:sp>
        <p:nvSpPr>
          <p:cNvPr id="80" name="Title 79">
            <a:extLst>
              <a:ext uri="{FF2B5EF4-FFF2-40B4-BE49-F238E27FC236}">
                <a16:creationId xmlns:a16="http://schemas.microsoft.com/office/drawing/2014/main" id="{40EEF04C-0F49-4582-AE7D-B2578C3E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Aktuális híreink: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1FA36-D135-4DE7-ABB4-88256A7C65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2</a:t>
            </a:fld>
            <a:endParaRPr lang="en-US" dirty="0"/>
          </a:p>
        </p:txBody>
      </p:sp>
      <p:pic>
        <p:nvPicPr>
          <p:cNvPr id="8" name="Picture Placeholder 7" descr="Baseball player running through base">
            <a:extLst>
              <a:ext uri="{FF2B5EF4-FFF2-40B4-BE49-F238E27FC236}">
                <a16:creationId xmlns:a16="http://schemas.microsoft.com/office/drawing/2014/main" id="{46664005-8E16-4D58-946D-8A9CBD2F53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35149" r="-441"/>
          <a:stretch/>
        </p:blipFill>
        <p:spPr>
          <a:xfrm>
            <a:off x="983164" y="2550025"/>
            <a:ext cx="3225596" cy="3529166"/>
          </a:xfrm>
        </p:spPr>
      </p:pic>
    </p:spTree>
    <p:extLst>
      <p:ext uri="{BB962C8B-B14F-4D97-AF65-F5344CB8AC3E}">
        <p14:creationId xmlns:p14="http://schemas.microsoft.com/office/powerpoint/2010/main" val="159493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38D9-A926-40E5-9D61-64CCDD10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mai tételmondat:	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51D24-FBBC-47F5-8306-F14EA189D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2400" dirty="0"/>
              <a:t>Feltéve, hogy az oktatásra fordított éves GDP összege megötszöröződik, a Ház aktívan támogatna egy amerikai formájú integrált sportképzési rendszert a magyar egyetemeken...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4839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E368-5DFD-40C4-B989-C018F461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 miért van itt?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89F6-7D67-4681-8E5E-8A5F0C2EF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Vajon miről fog szólni a mai workshop?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8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929A9472-7DD3-4613-BBE2-2F25EDAA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cs typeface="+mj-cs"/>
              </a:rPr>
              <a:t>Ki a kecske? </a:t>
            </a:r>
            <a:endParaRPr lang="en-US" sz="5400" dirty="0">
              <a:solidFill>
                <a:srgbClr val="FFFFFF"/>
              </a:solidFill>
              <a:cs typeface="+mj-cs"/>
            </a:endParaRPr>
          </a:p>
        </p:txBody>
      </p:sp>
      <p:pic>
        <p:nvPicPr>
          <p:cNvPr id="5124" name="Picture 4" descr="Képtalálatok a következőre: ronaldo">
            <a:extLst>
              <a:ext uri="{FF2B5EF4-FFF2-40B4-BE49-F238E27FC236}">
                <a16:creationId xmlns:a16="http://schemas.microsoft.com/office/drawing/2014/main" id="{0D7FE7B7-DBD1-45D1-98BF-72FA292F3FE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1550"/>
          <a:stretch>
            <a:fillRect/>
          </a:stretch>
        </p:blipFill>
        <p:spPr bwMode="auto">
          <a:xfrm>
            <a:off x="320040" y="427383"/>
            <a:ext cx="5455917" cy="37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éptalálatok a következőre: messi">
            <a:extLst>
              <a:ext uri="{FF2B5EF4-FFF2-40B4-BE49-F238E27FC236}">
                <a16:creationId xmlns:a16="http://schemas.microsoft.com/office/drawing/2014/main" id="{A97E5E52-6EC6-4201-BBE4-CB6632714770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r="9120"/>
          <a:stretch>
            <a:fillRect/>
          </a:stretch>
        </p:blipFill>
        <p:spPr bwMode="auto">
          <a:xfrm>
            <a:off x="6416043" y="429744"/>
            <a:ext cx="5455917" cy="37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6065-B403-40C5-A4D7-8D6CF3855EC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D3C4EEC-F499-4A7F-B67B-5709763315B6}" type="slidenum">
              <a:rPr lang="en-US" sz="12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16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27F2071-6AF5-4F31-9368-D7653D8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hu-HU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Sport &amp; Társadalom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4" name="Picture 6" descr="Képtalálatok a következőre: nolimpia">
            <a:extLst>
              <a:ext uri="{FF2B5EF4-FFF2-40B4-BE49-F238E27FC236}">
                <a16:creationId xmlns:a16="http://schemas.microsoft.com/office/drawing/2014/main" id="{0A9010F1-0D5F-4C0B-9877-220E382B915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3" r="4" b="3944"/>
          <a:stretch/>
        </p:blipFill>
        <p:spPr bwMode="auto">
          <a:xfrm>
            <a:off x="20" y="1"/>
            <a:ext cx="4848284" cy="435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éptalálatok a következőre: qatar fifa">
            <a:extLst>
              <a:ext uri="{FF2B5EF4-FFF2-40B4-BE49-F238E27FC236}">
                <a16:creationId xmlns:a16="http://schemas.microsoft.com/office/drawing/2014/main" id="{DB7F0137-2B3F-49B5-BB5A-12B14FB529F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" r="-1" b="8755"/>
          <a:stretch/>
        </p:blipFill>
        <p:spPr bwMode="auto">
          <a:xfrm>
            <a:off x="4972050" y="-1"/>
            <a:ext cx="7216902" cy="435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éptalálatok a következőre: jesse owens">
            <a:extLst>
              <a:ext uri="{FF2B5EF4-FFF2-40B4-BE49-F238E27FC236}">
                <a16:creationId xmlns:a16="http://schemas.microsoft.com/office/drawing/2014/main" id="{A089DE02-4C90-4B5A-A7D7-67659788D631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" r="2" b="29242"/>
          <a:stretch/>
        </p:blipFill>
        <p:spPr bwMode="auto">
          <a:xfrm>
            <a:off x="20" y="4472610"/>
            <a:ext cx="4848284" cy="238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9ABD2-421C-456E-8CA3-6F9E0762E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0808" y="6355080"/>
            <a:ext cx="560618" cy="3479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D3C4EEC-F499-4A7F-B67B-5709763315B6}" type="slidenum">
              <a:rPr lang="en-US" sz="11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42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94B4-741C-4194-A914-EA967DCE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kell egy koherens érvrendszerhez?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DB0BBA-CDA8-478E-8839-77DD5F756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012627"/>
              </p:ext>
            </p:extLst>
          </p:nvPr>
        </p:nvGraphicFramePr>
        <p:xfrm>
          <a:off x="1220788" y="1597025"/>
          <a:ext cx="97964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BEE50-60A7-4FFB-A052-18EFC27D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1F37E-4F1D-44D4-A010-7F6F3A82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érvrendszer piramisa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4B1792-103C-4F74-8FC1-5964AF6590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032810"/>
              </p:ext>
            </p:extLst>
          </p:nvPr>
        </p:nvGraphicFramePr>
        <p:xfrm>
          <a:off x="1220788" y="1597025"/>
          <a:ext cx="97964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FBC3-A441-4B4B-981B-7798086F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6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EAC5-0F66-49DD-BB47-30D8375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Értékrendszer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4DAF-7F1E-4886-B672-F2AB49510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Hasonló fogalmak: </a:t>
            </a:r>
          </a:p>
          <a:p>
            <a:pPr lvl="1"/>
            <a:r>
              <a:rPr lang="hu-HU" dirty="0"/>
              <a:t>„alapelv”</a:t>
            </a:r>
          </a:p>
          <a:p>
            <a:pPr lvl="1"/>
            <a:r>
              <a:rPr lang="hu-HU" dirty="0"/>
              <a:t>„kritéria”</a:t>
            </a:r>
          </a:p>
          <a:p>
            <a:pPr lvl="1"/>
            <a:endParaRPr lang="hu-HU" dirty="0"/>
          </a:p>
          <a:p>
            <a:r>
              <a:rPr lang="hu-HU" dirty="0"/>
              <a:t>Itt ütköznek össze az </a:t>
            </a:r>
            <a:r>
              <a:rPr lang="hu-HU" dirty="0">
                <a:solidFill>
                  <a:srgbClr val="FFC000"/>
                </a:solidFill>
              </a:rPr>
              <a:t>ideológiák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 alapértékekről beszélünk </a:t>
            </a:r>
            <a:r>
              <a:rPr lang="hu-HU" dirty="0">
                <a:solidFill>
                  <a:srgbClr val="FFC000"/>
                </a:solidFill>
                <a:sym typeface="Wingdings" panose="05000000000000000000" pitchFamily="2" charset="2"/>
              </a:rPr>
              <a:t> mi a fontos</a:t>
            </a:r>
            <a:r>
              <a:rPr lang="hu-HU" dirty="0">
                <a:sym typeface="Wingdings" panose="05000000000000000000" pitchFamily="2" charset="2"/>
              </a:rPr>
              <a:t>?</a:t>
            </a:r>
          </a:p>
          <a:p>
            <a:r>
              <a:rPr lang="hu-HU" dirty="0">
                <a:sym typeface="Wingdings" panose="05000000000000000000" pitchFamily="2" charset="2"/>
              </a:rPr>
              <a:t>A sportról szóló vitáknál ez gyakran megtörténik! </a:t>
            </a:r>
          </a:p>
          <a:p>
            <a:r>
              <a:rPr lang="hu-HU" dirty="0">
                <a:solidFill>
                  <a:srgbClr val="FFC000"/>
                </a:solidFill>
                <a:sym typeface="Wingdings" panose="05000000000000000000" pitchFamily="2" charset="2"/>
              </a:rPr>
              <a:t>Pl.: mi a sport szerepe 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 profi vs amatőr sport? (szórakoztatóipar vs mozgás szeretete)</a:t>
            </a:r>
          </a:p>
          <a:p>
            <a:r>
              <a:rPr lang="hu-HU" dirty="0">
                <a:solidFill>
                  <a:srgbClr val="FFC000"/>
                </a:solidFill>
                <a:sym typeface="Wingdings" panose="05000000000000000000" pitchFamily="2" charset="2"/>
              </a:rPr>
              <a:t>Pl.: Olimpia rendezése</a:t>
            </a:r>
          </a:p>
          <a:p>
            <a:pPr lvl="1"/>
            <a:r>
              <a:rPr lang="hu-HU" dirty="0">
                <a:sym typeface="Wingdings" panose="05000000000000000000" pitchFamily="2" charset="2"/>
              </a:rPr>
              <a:t>Olimpia vs NOlimpia (országimázs vs költségek)</a:t>
            </a:r>
          </a:p>
          <a:p>
            <a:pPr lvl="1"/>
            <a:endParaRPr lang="hu-HU" dirty="0">
              <a:sym typeface="Wingdings" panose="05000000000000000000" pitchFamily="2" charset="2"/>
            </a:endParaRPr>
          </a:p>
          <a:p>
            <a:r>
              <a:rPr lang="hu-HU" dirty="0">
                <a:solidFill>
                  <a:srgbClr val="FFC000"/>
                </a:solidFill>
                <a:sym typeface="Wingdings" panose="05000000000000000000" pitchFamily="2" charset="2"/>
              </a:rPr>
              <a:t>Ma az a cél, hogy mindenki kicsit jobban átlássa az értékrendszereket, és felismerje, merre érdemes elindulni!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7B06-2050-46C3-9BE5-F107E714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370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06A01-92BA-4041-9658-940AE3410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Karakterizáció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06AFD-19B0-4BBF-8142-07E9F594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218" y="1597023"/>
            <a:ext cx="9797141" cy="5097392"/>
          </a:xfrm>
        </p:spPr>
        <p:txBody>
          <a:bodyPr/>
          <a:lstStyle/>
          <a:p>
            <a:r>
              <a:rPr lang="hu-HU" dirty="0"/>
              <a:t>A cél egy paradigma megteremtése. </a:t>
            </a:r>
          </a:p>
          <a:p>
            <a:r>
              <a:rPr lang="hu-HU" dirty="0"/>
              <a:t>Status quo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Kikről </a:t>
            </a:r>
            <a:r>
              <a:rPr lang="hu-HU" dirty="0"/>
              <a:t>van szó (mi a s.q?)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Milyenek</a:t>
            </a:r>
            <a:r>
              <a:rPr lang="hu-HU" dirty="0"/>
              <a:t> ők? („érzelmes bullshit: a s.q. leírása)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Hogyan</a:t>
            </a:r>
            <a:r>
              <a:rPr lang="hu-HU" dirty="0"/>
              <a:t> viselkednek? (motiváció)</a:t>
            </a:r>
          </a:p>
          <a:p>
            <a:pPr lvl="1"/>
            <a:r>
              <a:rPr lang="hu-HU" dirty="0">
                <a:solidFill>
                  <a:srgbClr val="FFC000"/>
                </a:solidFill>
              </a:rPr>
              <a:t>Miért</a:t>
            </a:r>
            <a:r>
              <a:rPr lang="hu-HU" dirty="0"/>
              <a:t> fontosak? (relevancia)</a:t>
            </a:r>
          </a:p>
          <a:p>
            <a:r>
              <a:rPr lang="hu-HU" dirty="0"/>
              <a:t>Pl.: top MMA harcosok</a:t>
            </a:r>
          </a:p>
          <a:p>
            <a:pPr lvl="1"/>
            <a:r>
              <a:rPr lang="hu-HU" dirty="0"/>
              <a:t>profi sportolók</a:t>
            </a:r>
          </a:p>
          <a:p>
            <a:pPr lvl="1"/>
            <a:r>
              <a:rPr lang="hu-HU" dirty="0"/>
              <a:t>showbizniszben vannak</a:t>
            </a:r>
          </a:p>
          <a:p>
            <a:pPr lvl="1"/>
            <a:r>
              <a:rPr lang="hu-HU" dirty="0"/>
              <a:t>próbálnak a közönség számára is látványosak lenni</a:t>
            </a:r>
          </a:p>
          <a:p>
            <a:pPr lvl="1"/>
            <a:r>
              <a:rPr lang="hu-HU" dirty="0"/>
              <a:t>nagyon sok embert tudnak befolyásolni / sok embert érdekelnek</a:t>
            </a:r>
          </a:p>
          <a:p>
            <a:r>
              <a:rPr lang="hu-HU" dirty="0"/>
              <a:t>A </a:t>
            </a:r>
            <a:r>
              <a:rPr lang="hu-HU" dirty="0">
                <a:solidFill>
                  <a:srgbClr val="FFC000"/>
                </a:solidFill>
              </a:rPr>
              <a:t>karakterizáció</a:t>
            </a:r>
            <a:r>
              <a:rPr lang="hu-HU" dirty="0"/>
              <a:t> azért fontos, mert ez lesz az </a:t>
            </a:r>
            <a:r>
              <a:rPr lang="hu-HU" b="1" dirty="0"/>
              <a:t>átmeneti kapocs </a:t>
            </a:r>
            <a:r>
              <a:rPr lang="hu-HU" dirty="0"/>
              <a:t>az </a:t>
            </a:r>
            <a:r>
              <a:rPr lang="hu-HU" dirty="0">
                <a:solidFill>
                  <a:srgbClr val="FFC000"/>
                </a:solidFill>
              </a:rPr>
              <a:t>alapértékeink </a:t>
            </a:r>
            <a:r>
              <a:rPr lang="hu-HU" dirty="0"/>
              <a:t>és a </a:t>
            </a:r>
            <a:r>
              <a:rPr lang="hu-HU" dirty="0">
                <a:solidFill>
                  <a:srgbClr val="FFC000"/>
                </a:solidFill>
              </a:rPr>
              <a:t>mechanizmus + érveink </a:t>
            </a:r>
            <a:r>
              <a:rPr lang="hu-HU" dirty="0"/>
              <a:t>között. </a:t>
            </a:r>
          </a:p>
          <a:p>
            <a:r>
              <a:rPr lang="hu-HU" i="1" dirty="0">
                <a:solidFill>
                  <a:srgbClr val="FFC000"/>
                </a:solidFill>
              </a:rPr>
              <a:t>A karakterizáció ágyaz meg az érveinknek, ezért fontos, hogy mit emelünk ki.</a:t>
            </a:r>
          </a:p>
          <a:p>
            <a:r>
              <a:rPr lang="hu-HU" dirty="0"/>
              <a:t>Pl. a sport példát mutat embereknek vs a sport mocskos showbiznisz</a:t>
            </a:r>
            <a:endParaRPr lang="hu-HU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9F5-F4F0-475C-B268-0109BF97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3D3C4EEC-F499-4A7F-B67B-5709763315B6}" type="slidenum">
              <a:rPr lang="en-US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91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4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5400"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423853_Sports award photo album_AAS_v4" id="{A8ADD10C-C8A2-4081-B8FD-9CB8EE780F98}" vid="{8ADEED8E-CAF7-41D0-90AC-B0E57C3107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F46E71-9D96-4DD5-A076-0B2F475269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784B4D-2F44-455C-B347-CDAF49D085A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8D0E0B-B83C-4395-A4E3-435F2E2EE5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Lucida Sans</vt:lpstr>
      <vt:lpstr>Office Theme</vt:lpstr>
      <vt:lpstr>Vita &amp; Sport</vt:lpstr>
      <vt:lpstr>Aktuális híreink:</vt:lpstr>
      <vt:lpstr>Ki miért van itt? </vt:lpstr>
      <vt:lpstr>Ki a kecske? </vt:lpstr>
      <vt:lpstr>Sport &amp; Társadalom</vt:lpstr>
      <vt:lpstr>Mi kell egy koherens érvrendszerhez?</vt:lpstr>
      <vt:lpstr>Az érvrendszer piramisa</vt:lpstr>
      <vt:lpstr>Értékrendszer</vt:lpstr>
      <vt:lpstr>Karakterizáció</vt:lpstr>
      <vt:lpstr>Pihenjünk picit! </vt:lpstr>
      <vt:lpstr>Alapkonfliktusok a sportban I.</vt:lpstr>
      <vt:lpstr>Alapkonfliktusok a sportban II.</vt:lpstr>
      <vt:lpstr>Alapkonfliktusok a sportban III.</vt:lpstr>
      <vt:lpstr>Mi van a képen? </vt:lpstr>
      <vt:lpstr>Házi feladat: https://www.bloomberg.com/news/articles/2012-08-02/how-the-2004-olympics-triggered-greeces-decline</vt:lpstr>
      <vt:lpstr>Szórakozzunk picit! </vt:lpstr>
      <vt:lpstr>Ismétlés:</vt:lpstr>
      <vt:lpstr>Gyakorlás</vt:lpstr>
      <vt:lpstr>A mai tételmondat:</vt:lpstr>
      <vt:lpstr>A mai tételmondat: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2019-10-09T14:50:17Z</dcterms:created>
  <dcterms:modified xsi:type="dcterms:W3CDTF">2019-10-09T15:02:23Z</dcterms:modified>
</cp:coreProperties>
</file>